
<file path=[Content_Types].xml><?xml version="1.0" encoding="utf-8"?>
<Types xmlns="http://schemas.openxmlformats.org/package/2006/content-types">
  <Default Extension="bin" ContentType="application/vnd.ms-office.activeX"/>
  <Default Extension="emf" ContentType="image/x-emf"/>
  <Default Extension="fntdata" ContentType="application/x-fontdata"/>
  <Default Extension="gif" ContentType="image/gif"/>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activeX/activeX1.xml" ContentType="application/vnd.ms-office.activeX+xml"/>
  <Override PartName="/ppt/activeX/activeX2.xml" ContentType="application/vnd.ms-office.activeX+xml"/>
  <Override PartName="/ppt/activeX/activeX3.xml" ContentType="application/vnd.ms-office.activeX+xml"/>
  <Override PartName="/ppt/activeX/activeX4.xml" ContentType="application/vnd.ms-office.activeX+xml"/>
  <Override PartName="/ppt/activeX/activeX5.xml" ContentType="application/vnd.ms-office.activeX+xml"/>
  <Override PartName="/ppt/activeX/activeX6.xml" ContentType="application/vnd.ms-office.activeX+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52"/>
  </p:notesMasterIdLst>
  <p:sldIdLst>
    <p:sldId id="256" r:id="rId2"/>
    <p:sldId id="257" r:id="rId3"/>
    <p:sldId id="258" r:id="rId4"/>
    <p:sldId id="259" r:id="rId5"/>
    <p:sldId id="260" r:id="rId6"/>
    <p:sldId id="261" r:id="rId7"/>
    <p:sldId id="262" r:id="rId8"/>
    <p:sldId id="266" r:id="rId9"/>
    <p:sldId id="263" r:id="rId10"/>
    <p:sldId id="264" r:id="rId11"/>
    <p:sldId id="274" r:id="rId12"/>
    <p:sldId id="275" r:id="rId13"/>
    <p:sldId id="278" r:id="rId14"/>
    <p:sldId id="279" r:id="rId15"/>
    <p:sldId id="297" r:id="rId16"/>
    <p:sldId id="296" r:id="rId17"/>
    <p:sldId id="285" r:id="rId18"/>
    <p:sldId id="286" r:id="rId19"/>
    <p:sldId id="287" r:id="rId20"/>
    <p:sldId id="292" r:id="rId21"/>
    <p:sldId id="306" r:id="rId22"/>
    <p:sldId id="289" r:id="rId23"/>
    <p:sldId id="301" r:id="rId24"/>
    <p:sldId id="307" r:id="rId25"/>
    <p:sldId id="293" r:id="rId26"/>
    <p:sldId id="302" r:id="rId27"/>
    <p:sldId id="308" r:id="rId28"/>
    <p:sldId id="294" r:id="rId29"/>
    <p:sldId id="303" r:id="rId30"/>
    <p:sldId id="309" r:id="rId31"/>
    <p:sldId id="295" r:id="rId32"/>
    <p:sldId id="304" r:id="rId33"/>
    <p:sldId id="305" r:id="rId34"/>
    <p:sldId id="310" r:id="rId35"/>
    <p:sldId id="311" r:id="rId36"/>
    <p:sldId id="290" r:id="rId37"/>
    <p:sldId id="291" r:id="rId38"/>
    <p:sldId id="312" r:id="rId39"/>
    <p:sldId id="318" r:id="rId40"/>
    <p:sldId id="321" r:id="rId41"/>
    <p:sldId id="320" r:id="rId42"/>
    <p:sldId id="319" r:id="rId43"/>
    <p:sldId id="323" r:id="rId44"/>
    <p:sldId id="322" r:id="rId45"/>
    <p:sldId id="331" r:id="rId46"/>
    <p:sldId id="335" r:id="rId47"/>
    <p:sldId id="332" r:id="rId48"/>
    <p:sldId id="334" r:id="rId49"/>
    <p:sldId id="328" r:id="rId50"/>
    <p:sldId id="333" r:id="rId51"/>
  </p:sldIdLst>
  <p:sldSz cx="18288000" cy="10287000"/>
  <p:notesSz cx="6858000" cy="9144000"/>
  <p:embeddedFontLst>
    <p:embeddedFont>
      <p:font typeface="等线" panose="02010600030101010101" pitchFamily="2" charset="-122"/>
      <p:regular r:id="rId53"/>
    </p:embeddedFont>
    <p:embeddedFont>
      <p:font typeface="LNTH-LuoLuoNotangYuanTi 1" panose="020B0604020202020204" charset="-128"/>
      <p:regular r:id="rId54"/>
    </p:embeddedFont>
    <p:embeddedFont>
      <p:font typeface="#9Slide05 SVNClementine" panose="020F0502020204030203" charset="0"/>
      <p:regular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0181"/>
    <a:srgbClr val="8FD4E4"/>
    <a:srgbClr val="016738"/>
    <a:srgbClr val="F05A28"/>
    <a:srgbClr val="26A9E1"/>
    <a:srgbClr val="ED4037"/>
    <a:srgbClr val="D5DD27"/>
    <a:srgbClr val="F8FF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4622" autoAdjust="0"/>
  </p:normalViewPr>
  <p:slideViewPr>
    <p:cSldViewPr>
      <p:cViewPr>
        <p:scale>
          <a:sx n="33" d="100"/>
          <a:sy n="33" d="100"/>
        </p:scale>
        <p:origin x="1656" y="13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_rels/activeX4.xml.rels><?xml version="1.0" encoding="UTF-8" standalone="yes"?>
<Relationships xmlns="http://schemas.openxmlformats.org/package/2006/relationships"><Relationship Id="rId1" Type="http://schemas.microsoft.com/office/2006/relationships/activeXControlBinary" Target="activeX4.bin"/></Relationships>
</file>

<file path=ppt/activeX/_rels/activeX5.xml.rels><?xml version="1.0" encoding="UTF-8" standalone="yes"?>
<Relationships xmlns="http://schemas.openxmlformats.org/package/2006/relationships"><Relationship Id="rId1" Type="http://schemas.microsoft.com/office/2006/relationships/activeXControlBinary" Target="activeX5.bin"/></Relationships>
</file>

<file path=ppt/activeX/_rels/activeX6.xml.rels><?xml version="1.0" encoding="UTF-8" standalone="yes"?>
<Relationships xmlns="http://schemas.openxmlformats.org/package/2006/relationships"><Relationship Id="rId1" Type="http://schemas.microsoft.com/office/2006/relationships/activeXControlBinary" Target="activeX6.bin"/></Relationships>
</file>

<file path=ppt/activeX/activeX1.xml><?xml version="1.0" encoding="utf-8"?>
<ax:ocx xmlns:ax="http://schemas.microsoft.com/office/2006/activeX" xmlns:r="http://schemas.openxmlformats.org/officeDocument/2006/relationships" ax:classid="{8BD21D10-EC42-11CE-9E0D-00AA006002F3}" ax:persistence="persistStorage" r:id="rId1"/>
</file>

<file path=ppt/activeX/activeX2.xml><?xml version="1.0" encoding="utf-8"?>
<ax:ocx xmlns:ax="http://schemas.microsoft.com/office/2006/activeX" xmlns:r="http://schemas.openxmlformats.org/officeDocument/2006/relationships" ax:classid="{8BD21D10-EC42-11CE-9E0D-00AA006002F3}" ax:persistence="persistStorage" r:id="rId1"/>
</file>

<file path=ppt/activeX/activeX3.xml><?xml version="1.0" encoding="utf-8"?>
<ax:ocx xmlns:ax="http://schemas.microsoft.com/office/2006/activeX" xmlns:r="http://schemas.openxmlformats.org/officeDocument/2006/relationships" ax:classid="{8BD21D10-EC42-11CE-9E0D-00AA006002F3}" ax:persistence="persistStorage" r:id="rId1"/>
</file>

<file path=ppt/activeX/activeX4.xml><?xml version="1.0" encoding="utf-8"?>
<ax:ocx xmlns:ax="http://schemas.microsoft.com/office/2006/activeX" xmlns:r="http://schemas.openxmlformats.org/officeDocument/2006/relationships" ax:classid="{8BD21D10-EC42-11CE-9E0D-00AA006002F3}" ax:persistence="persistStorage" r:id="rId1"/>
</file>

<file path=ppt/activeX/activeX5.xml><?xml version="1.0" encoding="utf-8"?>
<ax:ocx xmlns:ax="http://schemas.microsoft.com/office/2006/activeX" xmlns:r="http://schemas.openxmlformats.org/officeDocument/2006/relationships" ax:classid="{8BD21D10-EC42-11CE-9E0D-00AA006002F3}" ax:persistence="persistStorage" r:id="rId1"/>
</file>

<file path=ppt/activeX/activeX6.xml><?xml version="1.0" encoding="utf-8"?>
<ax:ocx xmlns:ax="http://schemas.microsoft.com/office/2006/activeX" xmlns:r="http://schemas.openxmlformats.org/officeDocument/2006/relationships" ax:classid="{8BD21D10-EC42-11CE-9E0D-00AA006002F3}" ax:persistence="persistStorage" r:id="rId1"/>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8C37D1-3275-4068-9904-B44F9D1116A2}" type="datetimeFigureOut">
              <a:rPr lang="en-US" smtClean="0"/>
              <a:t>8/22/2024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6E64B7-8E63-45F4-892E-AC54F410C683}" type="slidenum">
              <a:rPr lang="en-US" smtClean="0"/>
              <a:t>‹#›</a:t>
            </a:fld>
            <a:endParaRPr lang="en-US"/>
          </a:p>
        </p:txBody>
      </p:sp>
    </p:spTree>
    <p:extLst>
      <p:ext uri="{BB962C8B-B14F-4D97-AF65-F5344CB8AC3E}">
        <p14:creationId xmlns:p14="http://schemas.microsoft.com/office/powerpoint/2010/main" val="3464617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89B7E-827F-4D1A-1870-9D6595411824}"/>
              </a:ext>
            </a:extLst>
          </p:cNvPr>
          <p:cNvSpPr>
            <a:spLocks noGrp="1"/>
          </p:cNvSpPr>
          <p:nvPr>
            <p:ph type="ctrTitle"/>
          </p:nvPr>
        </p:nvSpPr>
        <p:spPr>
          <a:xfrm>
            <a:off x="2286000" y="1684338"/>
            <a:ext cx="13716000" cy="35814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8412604-F3DD-A4DD-9A0B-B8C1EC0193C7}"/>
              </a:ext>
            </a:extLst>
          </p:cNvPr>
          <p:cNvSpPr>
            <a:spLocks noGrp="1"/>
          </p:cNvSpPr>
          <p:nvPr>
            <p:ph type="subTitle" idx="1"/>
          </p:nvPr>
        </p:nvSpPr>
        <p:spPr>
          <a:xfrm>
            <a:off x="2286000" y="5403850"/>
            <a:ext cx="13716000" cy="248285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7448D20-6349-2B84-640F-BA18193003B3}"/>
              </a:ext>
            </a:extLst>
          </p:cNvPr>
          <p:cNvSpPr>
            <a:spLocks noGrp="1"/>
          </p:cNvSpPr>
          <p:nvPr>
            <p:ph type="dt" sz="half" idx="10"/>
          </p:nvPr>
        </p:nvSpPr>
        <p:spPr/>
        <p:txBody>
          <a:bodyPr/>
          <a:lstStyle/>
          <a:p>
            <a:fld id="{685A9030-E687-408F-B1D1-296D961BC141}" type="datetimeFigureOut">
              <a:rPr lang="en-US" smtClean="0"/>
              <a:t>8/22/2024</a:t>
            </a:fld>
            <a:endParaRPr lang="en-US"/>
          </a:p>
        </p:txBody>
      </p:sp>
      <p:sp>
        <p:nvSpPr>
          <p:cNvPr id="5" name="Footer Placeholder 4">
            <a:extLst>
              <a:ext uri="{FF2B5EF4-FFF2-40B4-BE49-F238E27FC236}">
                <a16:creationId xmlns:a16="http://schemas.microsoft.com/office/drawing/2014/main" id="{D007188D-276E-2BD9-E35E-DEF7B49CCE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7ACE8C-DA90-00D8-F62C-7C1B1C6CE44A}"/>
              </a:ext>
            </a:extLst>
          </p:cNvPr>
          <p:cNvSpPr>
            <a:spLocks noGrp="1"/>
          </p:cNvSpPr>
          <p:nvPr>
            <p:ph type="sldNum" sz="quarter" idx="12"/>
          </p:nvPr>
        </p:nvSpPr>
        <p:spPr/>
        <p:txBody>
          <a:bodyPr/>
          <a:lstStyle/>
          <a:p>
            <a:fld id="{EDA01922-77F6-4D9D-A92B-F2D872BD7DB9}" type="slidenum">
              <a:rPr lang="en-US" smtClean="0"/>
              <a:t>‹#›</a:t>
            </a:fld>
            <a:endParaRPr lang="en-US"/>
          </a:p>
        </p:txBody>
      </p:sp>
      <p:sp>
        <p:nvSpPr>
          <p:cNvPr id="7" name="TextBox 6">
            <a:extLst>
              <a:ext uri="{FF2B5EF4-FFF2-40B4-BE49-F238E27FC236}">
                <a16:creationId xmlns:a16="http://schemas.microsoft.com/office/drawing/2014/main" id="{1BFF9641-F37D-BD56-06DF-D02ACC4FD53B}"/>
              </a:ext>
            </a:extLst>
          </p:cNvPr>
          <p:cNvSpPr txBox="1"/>
          <p:nvPr userDrawn="1"/>
        </p:nvSpPr>
        <p:spPr>
          <a:xfrm>
            <a:off x="17754600" y="178356"/>
            <a:ext cx="533400" cy="369332"/>
          </a:xfrm>
          <a:prstGeom prst="rect">
            <a:avLst/>
          </a:prstGeom>
          <a:noFill/>
        </p:spPr>
        <p:txBody>
          <a:bodyPr wrap="square" rtlCol="0">
            <a:spAutoFit/>
          </a:bodyPr>
          <a:lstStyle/>
          <a:p>
            <a:r>
              <a:rPr lang="en-US"/>
              <a:t>2</a:t>
            </a:r>
          </a:p>
        </p:txBody>
      </p:sp>
    </p:spTree>
    <p:extLst>
      <p:ext uri="{BB962C8B-B14F-4D97-AF65-F5344CB8AC3E}">
        <p14:creationId xmlns:p14="http://schemas.microsoft.com/office/powerpoint/2010/main" val="897496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2B7C4-F84A-36DD-729E-0A264EC055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0A26DFC-AFD3-FA08-0766-F5AC247801A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18600C-5F65-914F-E7E4-41D8A619E726}"/>
              </a:ext>
            </a:extLst>
          </p:cNvPr>
          <p:cNvSpPr>
            <a:spLocks noGrp="1"/>
          </p:cNvSpPr>
          <p:nvPr>
            <p:ph type="dt" sz="half" idx="10"/>
          </p:nvPr>
        </p:nvSpPr>
        <p:spPr/>
        <p:txBody>
          <a:bodyPr/>
          <a:lstStyle/>
          <a:p>
            <a:fld id="{685A9030-E687-408F-B1D1-296D961BC141}" type="datetimeFigureOut">
              <a:rPr lang="en-US" smtClean="0"/>
              <a:t>8/22/2024</a:t>
            </a:fld>
            <a:endParaRPr lang="en-US"/>
          </a:p>
        </p:txBody>
      </p:sp>
      <p:sp>
        <p:nvSpPr>
          <p:cNvPr id="5" name="Footer Placeholder 4">
            <a:extLst>
              <a:ext uri="{FF2B5EF4-FFF2-40B4-BE49-F238E27FC236}">
                <a16:creationId xmlns:a16="http://schemas.microsoft.com/office/drawing/2014/main" id="{2EB0B1D1-C1BC-4EA5-2445-39E1C02F60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6F0EB-736F-DEF0-A9B8-52492BC826B8}"/>
              </a:ext>
            </a:extLst>
          </p:cNvPr>
          <p:cNvSpPr>
            <a:spLocks noGrp="1"/>
          </p:cNvSpPr>
          <p:nvPr>
            <p:ph type="sldNum" sz="quarter" idx="12"/>
          </p:nvPr>
        </p:nvSpPr>
        <p:spPr/>
        <p:txBody>
          <a:bodyPr/>
          <a:lstStyle/>
          <a:p>
            <a:fld id="{EDA01922-77F6-4D9D-A92B-F2D872BD7DB9}" type="slidenum">
              <a:rPr lang="en-US" smtClean="0"/>
              <a:t>‹#›</a:t>
            </a:fld>
            <a:endParaRPr lang="en-US"/>
          </a:p>
        </p:txBody>
      </p:sp>
    </p:spTree>
    <p:extLst>
      <p:ext uri="{BB962C8B-B14F-4D97-AF65-F5344CB8AC3E}">
        <p14:creationId xmlns:p14="http://schemas.microsoft.com/office/powerpoint/2010/main" val="871833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0B6A5E-1962-7F14-817A-065663B1C776}"/>
              </a:ext>
            </a:extLst>
          </p:cNvPr>
          <p:cNvSpPr>
            <a:spLocks noGrp="1"/>
          </p:cNvSpPr>
          <p:nvPr>
            <p:ph type="title" orient="vert"/>
          </p:nvPr>
        </p:nvSpPr>
        <p:spPr>
          <a:xfrm>
            <a:off x="13087350" y="547688"/>
            <a:ext cx="3943350" cy="871855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919C9C-C44F-EDA9-7228-D4934AF671C6}"/>
              </a:ext>
            </a:extLst>
          </p:cNvPr>
          <p:cNvSpPr>
            <a:spLocks noGrp="1"/>
          </p:cNvSpPr>
          <p:nvPr>
            <p:ph type="body" orient="vert" idx="1"/>
          </p:nvPr>
        </p:nvSpPr>
        <p:spPr>
          <a:xfrm>
            <a:off x="1257300" y="547688"/>
            <a:ext cx="11677650" cy="87185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E2247D-2B30-32AE-2231-0C48981CD2C1}"/>
              </a:ext>
            </a:extLst>
          </p:cNvPr>
          <p:cNvSpPr>
            <a:spLocks noGrp="1"/>
          </p:cNvSpPr>
          <p:nvPr>
            <p:ph type="dt" sz="half" idx="10"/>
          </p:nvPr>
        </p:nvSpPr>
        <p:spPr/>
        <p:txBody>
          <a:bodyPr/>
          <a:lstStyle/>
          <a:p>
            <a:fld id="{685A9030-E687-408F-B1D1-296D961BC141}" type="datetimeFigureOut">
              <a:rPr lang="en-US" smtClean="0"/>
              <a:t>8/22/2024</a:t>
            </a:fld>
            <a:endParaRPr lang="en-US"/>
          </a:p>
        </p:txBody>
      </p:sp>
      <p:sp>
        <p:nvSpPr>
          <p:cNvPr id="5" name="Footer Placeholder 4">
            <a:extLst>
              <a:ext uri="{FF2B5EF4-FFF2-40B4-BE49-F238E27FC236}">
                <a16:creationId xmlns:a16="http://schemas.microsoft.com/office/drawing/2014/main" id="{3563E336-B1D4-9466-3DD0-1F656544F5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3A0A60-F06F-AA5E-C8AB-CC3D9F0B1861}"/>
              </a:ext>
            </a:extLst>
          </p:cNvPr>
          <p:cNvSpPr>
            <a:spLocks noGrp="1"/>
          </p:cNvSpPr>
          <p:nvPr>
            <p:ph type="sldNum" sz="quarter" idx="12"/>
          </p:nvPr>
        </p:nvSpPr>
        <p:spPr/>
        <p:txBody>
          <a:bodyPr/>
          <a:lstStyle/>
          <a:p>
            <a:fld id="{EDA01922-77F6-4D9D-A92B-F2D872BD7DB9}" type="slidenum">
              <a:rPr lang="en-US" smtClean="0"/>
              <a:t>‹#›</a:t>
            </a:fld>
            <a:endParaRPr lang="en-US"/>
          </a:p>
        </p:txBody>
      </p:sp>
    </p:spTree>
    <p:extLst>
      <p:ext uri="{BB962C8B-B14F-4D97-AF65-F5344CB8AC3E}">
        <p14:creationId xmlns:p14="http://schemas.microsoft.com/office/powerpoint/2010/main" val="916175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9DD21-078D-BD7E-38E4-60B5E6FEF4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20EA9E-645A-8AB2-6CFE-18C3CB811E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AE7625-E90E-22EA-A239-934006161817}"/>
              </a:ext>
            </a:extLst>
          </p:cNvPr>
          <p:cNvSpPr>
            <a:spLocks noGrp="1"/>
          </p:cNvSpPr>
          <p:nvPr>
            <p:ph type="dt" sz="half" idx="10"/>
          </p:nvPr>
        </p:nvSpPr>
        <p:spPr/>
        <p:txBody>
          <a:bodyPr/>
          <a:lstStyle/>
          <a:p>
            <a:fld id="{685A9030-E687-408F-B1D1-296D961BC141}" type="datetimeFigureOut">
              <a:rPr lang="en-US" smtClean="0"/>
              <a:t>8/22/2024</a:t>
            </a:fld>
            <a:endParaRPr lang="en-US"/>
          </a:p>
        </p:txBody>
      </p:sp>
      <p:sp>
        <p:nvSpPr>
          <p:cNvPr id="5" name="Footer Placeholder 4">
            <a:extLst>
              <a:ext uri="{FF2B5EF4-FFF2-40B4-BE49-F238E27FC236}">
                <a16:creationId xmlns:a16="http://schemas.microsoft.com/office/drawing/2014/main" id="{F2134E10-33AE-1EA6-8EEA-73C570CA9F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33E80D-C2D1-0995-4832-9D8E4C7CE749}"/>
              </a:ext>
            </a:extLst>
          </p:cNvPr>
          <p:cNvSpPr>
            <a:spLocks noGrp="1"/>
          </p:cNvSpPr>
          <p:nvPr>
            <p:ph type="sldNum" sz="quarter" idx="12"/>
          </p:nvPr>
        </p:nvSpPr>
        <p:spPr/>
        <p:txBody>
          <a:bodyPr/>
          <a:lstStyle/>
          <a:p>
            <a:fld id="{EDA01922-77F6-4D9D-A92B-F2D872BD7DB9}" type="slidenum">
              <a:rPr lang="en-US" smtClean="0"/>
              <a:t>‹#›</a:t>
            </a:fld>
            <a:endParaRPr lang="en-US"/>
          </a:p>
        </p:txBody>
      </p:sp>
      <p:sp>
        <p:nvSpPr>
          <p:cNvPr id="8" name="TextBox 7">
            <a:extLst>
              <a:ext uri="{FF2B5EF4-FFF2-40B4-BE49-F238E27FC236}">
                <a16:creationId xmlns:a16="http://schemas.microsoft.com/office/drawing/2014/main" id="{E832BF20-AFBA-7D33-5B6D-E8128A170EC9}"/>
              </a:ext>
            </a:extLst>
          </p:cNvPr>
          <p:cNvSpPr txBox="1"/>
          <p:nvPr userDrawn="1"/>
        </p:nvSpPr>
        <p:spPr>
          <a:xfrm>
            <a:off x="17754600" y="178356"/>
            <a:ext cx="533400" cy="369332"/>
          </a:xfrm>
          <a:prstGeom prst="rect">
            <a:avLst/>
          </a:prstGeom>
          <a:noFill/>
        </p:spPr>
        <p:txBody>
          <a:bodyPr wrap="square" rtlCol="0">
            <a:spAutoFit/>
          </a:bodyPr>
          <a:lstStyle/>
          <a:p>
            <a:r>
              <a:rPr lang="en-US"/>
              <a:t>3</a:t>
            </a:r>
          </a:p>
        </p:txBody>
      </p:sp>
    </p:spTree>
    <p:extLst>
      <p:ext uri="{BB962C8B-B14F-4D97-AF65-F5344CB8AC3E}">
        <p14:creationId xmlns:p14="http://schemas.microsoft.com/office/powerpoint/2010/main" val="2657937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D069B-FF4A-A565-2F3A-13E33A2E307A}"/>
              </a:ext>
            </a:extLst>
          </p:cNvPr>
          <p:cNvSpPr>
            <a:spLocks noGrp="1"/>
          </p:cNvSpPr>
          <p:nvPr>
            <p:ph type="title"/>
          </p:nvPr>
        </p:nvSpPr>
        <p:spPr>
          <a:xfrm>
            <a:off x="1247775" y="2565400"/>
            <a:ext cx="15773400" cy="4278313"/>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BDDFC6-10EA-52E6-7061-8D4508AE7139}"/>
              </a:ext>
            </a:extLst>
          </p:cNvPr>
          <p:cNvSpPr>
            <a:spLocks noGrp="1"/>
          </p:cNvSpPr>
          <p:nvPr>
            <p:ph type="body" idx="1"/>
          </p:nvPr>
        </p:nvSpPr>
        <p:spPr>
          <a:xfrm>
            <a:off x="1247775" y="6884988"/>
            <a:ext cx="15773400" cy="22494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D3E80B-CC04-CDC7-2C58-412789C2C17B}"/>
              </a:ext>
            </a:extLst>
          </p:cNvPr>
          <p:cNvSpPr>
            <a:spLocks noGrp="1"/>
          </p:cNvSpPr>
          <p:nvPr>
            <p:ph type="dt" sz="half" idx="10"/>
          </p:nvPr>
        </p:nvSpPr>
        <p:spPr/>
        <p:txBody>
          <a:bodyPr/>
          <a:lstStyle/>
          <a:p>
            <a:fld id="{685A9030-E687-408F-B1D1-296D961BC141}" type="datetimeFigureOut">
              <a:rPr lang="en-US" smtClean="0"/>
              <a:t>8/22/2024</a:t>
            </a:fld>
            <a:endParaRPr lang="en-US"/>
          </a:p>
        </p:txBody>
      </p:sp>
      <p:sp>
        <p:nvSpPr>
          <p:cNvPr id="5" name="Footer Placeholder 4">
            <a:extLst>
              <a:ext uri="{FF2B5EF4-FFF2-40B4-BE49-F238E27FC236}">
                <a16:creationId xmlns:a16="http://schemas.microsoft.com/office/drawing/2014/main" id="{5DB55808-FB17-D70C-C151-17796A0B35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CE2E0B-990F-BD32-2A68-0CAFCB1AFC07}"/>
              </a:ext>
            </a:extLst>
          </p:cNvPr>
          <p:cNvSpPr>
            <a:spLocks noGrp="1"/>
          </p:cNvSpPr>
          <p:nvPr>
            <p:ph type="sldNum" sz="quarter" idx="12"/>
          </p:nvPr>
        </p:nvSpPr>
        <p:spPr/>
        <p:txBody>
          <a:bodyPr/>
          <a:lstStyle/>
          <a:p>
            <a:fld id="{EDA01922-77F6-4D9D-A92B-F2D872BD7DB9}" type="slidenum">
              <a:rPr lang="en-US" smtClean="0"/>
              <a:t>‹#›</a:t>
            </a:fld>
            <a:endParaRPr lang="en-US"/>
          </a:p>
        </p:txBody>
      </p:sp>
    </p:spTree>
    <p:extLst>
      <p:ext uri="{BB962C8B-B14F-4D97-AF65-F5344CB8AC3E}">
        <p14:creationId xmlns:p14="http://schemas.microsoft.com/office/powerpoint/2010/main" val="3265612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D720A-A0AC-EDED-5CE4-3C100FBCA0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36741B-95E7-F66B-DFC0-5D8B22447734}"/>
              </a:ext>
            </a:extLst>
          </p:cNvPr>
          <p:cNvSpPr>
            <a:spLocks noGrp="1"/>
          </p:cNvSpPr>
          <p:nvPr>
            <p:ph sz="half" idx="1"/>
          </p:nvPr>
        </p:nvSpPr>
        <p:spPr>
          <a:xfrm>
            <a:off x="1257300" y="2738438"/>
            <a:ext cx="7810500" cy="652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F14026A-C5D0-0FCE-16FB-FEB5C0FB40A1}"/>
              </a:ext>
            </a:extLst>
          </p:cNvPr>
          <p:cNvSpPr>
            <a:spLocks noGrp="1"/>
          </p:cNvSpPr>
          <p:nvPr>
            <p:ph sz="half" idx="2"/>
          </p:nvPr>
        </p:nvSpPr>
        <p:spPr>
          <a:xfrm>
            <a:off x="9220200" y="2738438"/>
            <a:ext cx="7810500" cy="652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15E7085-03FE-1196-BAAC-C805FDD45B9B}"/>
              </a:ext>
            </a:extLst>
          </p:cNvPr>
          <p:cNvSpPr>
            <a:spLocks noGrp="1"/>
          </p:cNvSpPr>
          <p:nvPr>
            <p:ph type="dt" sz="half" idx="10"/>
          </p:nvPr>
        </p:nvSpPr>
        <p:spPr/>
        <p:txBody>
          <a:bodyPr/>
          <a:lstStyle/>
          <a:p>
            <a:fld id="{685A9030-E687-408F-B1D1-296D961BC141}" type="datetimeFigureOut">
              <a:rPr lang="en-US" smtClean="0"/>
              <a:t>8/22/2024</a:t>
            </a:fld>
            <a:endParaRPr lang="en-US"/>
          </a:p>
        </p:txBody>
      </p:sp>
      <p:sp>
        <p:nvSpPr>
          <p:cNvPr id="6" name="Footer Placeholder 5">
            <a:extLst>
              <a:ext uri="{FF2B5EF4-FFF2-40B4-BE49-F238E27FC236}">
                <a16:creationId xmlns:a16="http://schemas.microsoft.com/office/drawing/2014/main" id="{5DD6E64C-9A3E-3BBB-D3C6-6ECA8DEBEC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2E8C5F-9868-864E-AB01-04138E0D8785}"/>
              </a:ext>
            </a:extLst>
          </p:cNvPr>
          <p:cNvSpPr>
            <a:spLocks noGrp="1"/>
          </p:cNvSpPr>
          <p:nvPr>
            <p:ph type="sldNum" sz="quarter" idx="12"/>
          </p:nvPr>
        </p:nvSpPr>
        <p:spPr/>
        <p:txBody>
          <a:bodyPr/>
          <a:lstStyle/>
          <a:p>
            <a:fld id="{EDA01922-77F6-4D9D-A92B-F2D872BD7DB9}" type="slidenum">
              <a:rPr lang="en-US" smtClean="0"/>
              <a:t>‹#›</a:t>
            </a:fld>
            <a:endParaRPr lang="en-US"/>
          </a:p>
        </p:txBody>
      </p:sp>
    </p:spTree>
    <p:extLst>
      <p:ext uri="{BB962C8B-B14F-4D97-AF65-F5344CB8AC3E}">
        <p14:creationId xmlns:p14="http://schemas.microsoft.com/office/powerpoint/2010/main" val="3423233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7360-F54F-EE18-714B-B7060F5C4B6E}"/>
              </a:ext>
            </a:extLst>
          </p:cNvPr>
          <p:cNvSpPr>
            <a:spLocks noGrp="1"/>
          </p:cNvSpPr>
          <p:nvPr>
            <p:ph type="title"/>
          </p:nvPr>
        </p:nvSpPr>
        <p:spPr>
          <a:xfrm>
            <a:off x="1260475" y="547688"/>
            <a:ext cx="15773400" cy="1989137"/>
          </a:xfrm>
        </p:spPr>
        <p:txBody>
          <a:bodyPr/>
          <a:lstStyle/>
          <a:p>
            <a:r>
              <a:rPr lang="en-US"/>
              <a:t>Click to edit Master title style</a:t>
            </a:r>
          </a:p>
        </p:txBody>
      </p:sp>
      <p:sp>
        <p:nvSpPr>
          <p:cNvPr id="3" name="Text Placeholder 2">
            <a:extLst>
              <a:ext uri="{FF2B5EF4-FFF2-40B4-BE49-F238E27FC236}">
                <a16:creationId xmlns:a16="http://schemas.microsoft.com/office/drawing/2014/main" id="{000C5546-DBF6-3A7B-247C-B040B9CD62E2}"/>
              </a:ext>
            </a:extLst>
          </p:cNvPr>
          <p:cNvSpPr>
            <a:spLocks noGrp="1"/>
          </p:cNvSpPr>
          <p:nvPr>
            <p:ph type="body" idx="1"/>
          </p:nvPr>
        </p:nvSpPr>
        <p:spPr>
          <a:xfrm>
            <a:off x="1260475" y="2522538"/>
            <a:ext cx="7735888" cy="12350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4719F6-EA64-F613-1B5E-A6CF23E7543B}"/>
              </a:ext>
            </a:extLst>
          </p:cNvPr>
          <p:cNvSpPr>
            <a:spLocks noGrp="1"/>
          </p:cNvSpPr>
          <p:nvPr>
            <p:ph sz="half" idx="2"/>
          </p:nvPr>
        </p:nvSpPr>
        <p:spPr>
          <a:xfrm>
            <a:off x="1260475" y="3757613"/>
            <a:ext cx="7735888" cy="5527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A5661E-4507-D04B-BF63-562AB998B9F2}"/>
              </a:ext>
            </a:extLst>
          </p:cNvPr>
          <p:cNvSpPr>
            <a:spLocks noGrp="1"/>
          </p:cNvSpPr>
          <p:nvPr>
            <p:ph type="body" sz="quarter" idx="3"/>
          </p:nvPr>
        </p:nvSpPr>
        <p:spPr>
          <a:xfrm>
            <a:off x="9258300" y="2522538"/>
            <a:ext cx="7775575" cy="12350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C7AAF8-73F8-2A05-78A7-76A1C07AE1E2}"/>
              </a:ext>
            </a:extLst>
          </p:cNvPr>
          <p:cNvSpPr>
            <a:spLocks noGrp="1"/>
          </p:cNvSpPr>
          <p:nvPr>
            <p:ph sz="quarter" idx="4"/>
          </p:nvPr>
        </p:nvSpPr>
        <p:spPr>
          <a:xfrm>
            <a:off x="9258300" y="3757613"/>
            <a:ext cx="7775575" cy="5527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D3C78F-1264-0E24-3E4A-882EBD7C7BDA}"/>
              </a:ext>
            </a:extLst>
          </p:cNvPr>
          <p:cNvSpPr>
            <a:spLocks noGrp="1"/>
          </p:cNvSpPr>
          <p:nvPr>
            <p:ph type="dt" sz="half" idx="10"/>
          </p:nvPr>
        </p:nvSpPr>
        <p:spPr/>
        <p:txBody>
          <a:bodyPr/>
          <a:lstStyle/>
          <a:p>
            <a:fld id="{685A9030-E687-408F-B1D1-296D961BC141}" type="datetimeFigureOut">
              <a:rPr lang="en-US" smtClean="0"/>
              <a:t>8/22/2024</a:t>
            </a:fld>
            <a:endParaRPr lang="en-US"/>
          </a:p>
        </p:txBody>
      </p:sp>
      <p:sp>
        <p:nvSpPr>
          <p:cNvPr id="8" name="Footer Placeholder 7">
            <a:extLst>
              <a:ext uri="{FF2B5EF4-FFF2-40B4-BE49-F238E27FC236}">
                <a16:creationId xmlns:a16="http://schemas.microsoft.com/office/drawing/2014/main" id="{C7CE82EA-B761-6A22-05BB-CE8C2E3C3BF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E8C4759-0745-24EE-617D-4E33BB422921}"/>
              </a:ext>
            </a:extLst>
          </p:cNvPr>
          <p:cNvSpPr>
            <a:spLocks noGrp="1"/>
          </p:cNvSpPr>
          <p:nvPr>
            <p:ph type="sldNum" sz="quarter" idx="12"/>
          </p:nvPr>
        </p:nvSpPr>
        <p:spPr/>
        <p:txBody>
          <a:bodyPr/>
          <a:lstStyle/>
          <a:p>
            <a:fld id="{EDA01922-77F6-4D9D-A92B-F2D872BD7DB9}" type="slidenum">
              <a:rPr lang="en-US" smtClean="0"/>
              <a:t>‹#›</a:t>
            </a:fld>
            <a:endParaRPr lang="en-US"/>
          </a:p>
        </p:txBody>
      </p:sp>
    </p:spTree>
    <p:extLst>
      <p:ext uri="{BB962C8B-B14F-4D97-AF65-F5344CB8AC3E}">
        <p14:creationId xmlns:p14="http://schemas.microsoft.com/office/powerpoint/2010/main" val="35703418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0BD6B-35AC-A74C-F279-BF8E747ED20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F0630B-D7C8-E189-F679-9422C86B84D9}"/>
              </a:ext>
            </a:extLst>
          </p:cNvPr>
          <p:cNvSpPr>
            <a:spLocks noGrp="1"/>
          </p:cNvSpPr>
          <p:nvPr>
            <p:ph type="dt" sz="half" idx="10"/>
          </p:nvPr>
        </p:nvSpPr>
        <p:spPr/>
        <p:txBody>
          <a:bodyPr/>
          <a:lstStyle/>
          <a:p>
            <a:fld id="{685A9030-E687-408F-B1D1-296D961BC141}" type="datetimeFigureOut">
              <a:rPr lang="en-US" smtClean="0"/>
              <a:t>8/22/2024</a:t>
            </a:fld>
            <a:endParaRPr lang="en-US"/>
          </a:p>
        </p:txBody>
      </p:sp>
      <p:sp>
        <p:nvSpPr>
          <p:cNvPr id="4" name="Footer Placeholder 3">
            <a:extLst>
              <a:ext uri="{FF2B5EF4-FFF2-40B4-BE49-F238E27FC236}">
                <a16:creationId xmlns:a16="http://schemas.microsoft.com/office/drawing/2014/main" id="{3100D08F-D90A-A961-FBDA-5DBAB4CC85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93DD56-9D68-001B-03DE-8A8E4795D501}"/>
              </a:ext>
            </a:extLst>
          </p:cNvPr>
          <p:cNvSpPr>
            <a:spLocks noGrp="1"/>
          </p:cNvSpPr>
          <p:nvPr>
            <p:ph type="sldNum" sz="quarter" idx="12"/>
          </p:nvPr>
        </p:nvSpPr>
        <p:spPr/>
        <p:txBody>
          <a:bodyPr/>
          <a:lstStyle/>
          <a:p>
            <a:fld id="{EDA01922-77F6-4D9D-A92B-F2D872BD7DB9}" type="slidenum">
              <a:rPr lang="en-US" smtClean="0"/>
              <a:t>‹#›</a:t>
            </a:fld>
            <a:endParaRPr lang="en-US"/>
          </a:p>
        </p:txBody>
      </p:sp>
    </p:spTree>
    <p:extLst>
      <p:ext uri="{BB962C8B-B14F-4D97-AF65-F5344CB8AC3E}">
        <p14:creationId xmlns:p14="http://schemas.microsoft.com/office/powerpoint/2010/main" val="35369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2DE911-9E5A-1C47-35FD-78E3473899CE}"/>
              </a:ext>
            </a:extLst>
          </p:cNvPr>
          <p:cNvSpPr>
            <a:spLocks noGrp="1"/>
          </p:cNvSpPr>
          <p:nvPr>
            <p:ph type="dt" sz="half" idx="10"/>
          </p:nvPr>
        </p:nvSpPr>
        <p:spPr/>
        <p:txBody>
          <a:bodyPr/>
          <a:lstStyle/>
          <a:p>
            <a:fld id="{685A9030-E687-408F-B1D1-296D961BC141}" type="datetimeFigureOut">
              <a:rPr lang="en-US" smtClean="0"/>
              <a:t>8/22/2024</a:t>
            </a:fld>
            <a:endParaRPr lang="en-US"/>
          </a:p>
        </p:txBody>
      </p:sp>
      <p:sp>
        <p:nvSpPr>
          <p:cNvPr id="3" name="Footer Placeholder 2">
            <a:extLst>
              <a:ext uri="{FF2B5EF4-FFF2-40B4-BE49-F238E27FC236}">
                <a16:creationId xmlns:a16="http://schemas.microsoft.com/office/drawing/2014/main" id="{5583A540-31A0-7421-D1EA-29425CD05BD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3E4E1D-68C5-1A02-4E01-FE4A625BC44C}"/>
              </a:ext>
            </a:extLst>
          </p:cNvPr>
          <p:cNvSpPr>
            <a:spLocks noGrp="1"/>
          </p:cNvSpPr>
          <p:nvPr>
            <p:ph type="sldNum" sz="quarter" idx="12"/>
          </p:nvPr>
        </p:nvSpPr>
        <p:spPr/>
        <p:txBody>
          <a:bodyPr/>
          <a:lstStyle/>
          <a:p>
            <a:fld id="{EDA01922-77F6-4D9D-A92B-F2D872BD7DB9}" type="slidenum">
              <a:rPr lang="en-US" smtClean="0"/>
              <a:t>‹#›</a:t>
            </a:fld>
            <a:endParaRPr lang="en-US"/>
          </a:p>
        </p:txBody>
      </p:sp>
    </p:spTree>
    <p:extLst>
      <p:ext uri="{BB962C8B-B14F-4D97-AF65-F5344CB8AC3E}">
        <p14:creationId xmlns:p14="http://schemas.microsoft.com/office/powerpoint/2010/main" val="3787955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6E94F-D119-82AD-3453-F6C97C0FAC64}"/>
              </a:ext>
            </a:extLst>
          </p:cNvPr>
          <p:cNvSpPr>
            <a:spLocks noGrp="1"/>
          </p:cNvSpPr>
          <p:nvPr>
            <p:ph type="title"/>
          </p:nvPr>
        </p:nvSpPr>
        <p:spPr>
          <a:xfrm>
            <a:off x="1260475" y="685800"/>
            <a:ext cx="5897563" cy="24003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BC6961B-D546-27F5-A78B-367E70DB03B5}"/>
              </a:ext>
            </a:extLst>
          </p:cNvPr>
          <p:cNvSpPr>
            <a:spLocks noGrp="1"/>
          </p:cNvSpPr>
          <p:nvPr>
            <p:ph idx="1"/>
          </p:nvPr>
        </p:nvSpPr>
        <p:spPr>
          <a:xfrm>
            <a:off x="7775575" y="1481138"/>
            <a:ext cx="9258300" cy="7310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6812131-A199-D2A9-3E53-DE99F53296B3}"/>
              </a:ext>
            </a:extLst>
          </p:cNvPr>
          <p:cNvSpPr>
            <a:spLocks noGrp="1"/>
          </p:cNvSpPr>
          <p:nvPr>
            <p:ph type="body" sz="half" idx="2"/>
          </p:nvPr>
        </p:nvSpPr>
        <p:spPr>
          <a:xfrm>
            <a:off x="1260475" y="3086100"/>
            <a:ext cx="5897563" cy="5718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7E8117-CC4D-234A-6E40-BC3A39F1244B}"/>
              </a:ext>
            </a:extLst>
          </p:cNvPr>
          <p:cNvSpPr>
            <a:spLocks noGrp="1"/>
          </p:cNvSpPr>
          <p:nvPr>
            <p:ph type="dt" sz="half" idx="10"/>
          </p:nvPr>
        </p:nvSpPr>
        <p:spPr/>
        <p:txBody>
          <a:bodyPr/>
          <a:lstStyle/>
          <a:p>
            <a:fld id="{685A9030-E687-408F-B1D1-296D961BC141}" type="datetimeFigureOut">
              <a:rPr lang="en-US" smtClean="0"/>
              <a:t>8/22/2024</a:t>
            </a:fld>
            <a:endParaRPr lang="en-US"/>
          </a:p>
        </p:txBody>
      </p:sp>
      <p:sp>
        <p:nvSpPr>
          <p:cNvPr id="6" name="Footer Placeholder 5">
            <a:extLst>
              <a:ext uri="{FF2B5EF4-FFF2-40B4-BE49-F238E27FC236}">
                <a16:creationId xmlns:a16="http://schemas.microsoft.com/office/drawing/2014/main" id="{6D02526D-0CB3-B8C3-2873-ADAC4E63E3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CD86A3-0DAD-526B-9AC5-0F46D9B6E873}"/>
              </a:ext>
            </a:extLst>
          </p:cNvPr>
          <p:cNvSpPr>
            <a:spLocks noGrp="1"/>
          </p:cNvSpPr>
          <p:nvPr>
            <p:ph type="sldNum" sz="quarter" idx="12"/>
          </p:nvPr>
        </p:nvSpPr>
        <p:spPr/>
        <p:txBody>
          <a:bodyPr/>
          <a:lstStyle/>
          <a:p>
            <a:fld id="{EDA01922-77F6-4D9D-A92B-F2D872BD7DB9}" type="slidenum">
              <a:rPr lang="en-US" smtClean="0"/>
              <a:t>‹#›</a:t>
            </a:fld>
            <a:endParaRPr lang="en-US"/>
          </a:p>
        </p:txBody>
      </p:sp>
    </p:spTree>
    <p:extLst>
      <p:ext uri="{BB962C8B-B14F-4D97-AF65-F5344CB8AC3E}">
        <p14:creationId xmlns:p14="http://schemas.microsoft.com/office/powerpoint/2010/main" val="3125709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060F6-B82C-49C9-6BDD-EFBDF46A0FF0}"/>
              </a:ext>
            </a:extLst>
          </p:cNvPr>
          <p:cNvSpPr>
            <a:spLocks noGrp="1"/>
          </p:cNvSpPr>
          <p:nvPr>
            <p:ph type="title"/>
          </p:nvPr>
        </p:nvSpPr>
        <p:spPr>
          <a:xfrm>
            <a:off x="1260475" y="685800"/>
            <a:ext cx="5897563" cy="24003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A567DD-8537-8795-9A01-8705C3B4BCA3}"/>
              </a:ext>
            </a:extLst>
          </p:cNvPr>
          <p:cNvSpPr>
            <a:spLocks noGrp="1"/>
          </p:cNvSpPr>
          <p:nvPr>
            <p:ph type="pic" idx="1"/>
          </p:nvPr>
        </p:nvSpPr>
        <p:spPr>
          <a:xfrm>
            <a:off x="7775575" y="1481138"/>
            <a:ext cx="9258300" cy="731043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9291FD-1FDA-2D00-469D-F313739813AA}"/>
              </a:ext>
            </a:extLst>
          </p:cNvPr>
          <p:cNvSpPr>
            <a:spLocks noGrp="1"/>
          </p:cNvSpPr>
          <p:nvPr>
            <p:ph type="body" sz="half" idx="2"/>
          </p:nvPr>
        </p:nvSpPr>
        <p:spPr>
          <a:xfrm>
            <a:off x="1260475" y="3086100"/>
            <a:ext cx="5897563" cy="57181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F7A092-3047-8B5A-44AF-D86303ACA9A8}"/>
              </a:ext>
            </a:extLst>
          </p:cNvPr>
          <p:cNvSpPr>
            <a:spLocks noGrp="1"/>
          </p:cNvSpPr>
          <p:nvPr>
            <p:ph type="dt" sz="half" idx="10"/>
          </p:nvPr>
        </p:nvSpPr>
        <p:spPr/>
        <p:txBody>
          <a:bodyPr/>
          <a:lstStyle/>
          <a:p>
            <a:fld id="{685A9030-E687-408F-B1D1-296D961BC141}" type="datetimeFigureOut">
              <a:rPr lang="en-US" smtClean="0"/>
              <a:t>8/22/2024</a:t>
            </a:fld>
            <a:endParaRPr lang="en-US"/>
          </a:p>
        </p:txBody>
      </p:sp>
      <p:sp>
        <p:nvSpPr>
          <p:cNvPr id="6" name="Footer Placeholder 5">
            <a:extLst>
              <a:ext uri="{FF2B5EF4-FFF2-40B4-BE49-F238E27FC236}">
                <a16:creationId xmlns:a16="http://schemas.microsoft.com/office/drawing/2014/main" id="{1AD9CDFC-9066-B17B-BF17-313B422921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ABF74E-540B-D106-D3BD-45C6B46C1332}"/>
              </a:ext>
            </a:extLst>
          </p:cNvPr>
          <p:cNvSpPr>
            <a:spLocks noGrp="1"/>
          </p:cNvSpPr>
          <p:nvPr>
            <p:ph type="sldNum" sz="quarter" idx="12"/>
          </p:nvPr>
        </p:nvSpPr>
        <p:spPr/>
        <p:txBody>
          <a:bodyPr/>
          <a:lstStyle/>
          <a:p>
            <a:fld id="{EDA01922-77F6-4D9D-A92B-F2D872BD7DB9}" type="slidenum">
              <a:rPr lang="en-US" smtClean="0"/>
              <a:t>‹#›</a:t>
            </a:fld>
            <a:endParaRPr lang="en-US"/>
          </a:p>
        </p:txBody>
      </p:sp>
    </p:spTree>
    <p:extLst>
      <p:ext uri="{BB962C8B-B14F-4D97-AF65-F5344CB8AC3E}">
        <p14:creationId xmlns:p14="http://schemas.microsoft.com/office/powerpoint/2010/main" val="34903791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9Slide.vn - 2019">
            <a:extLst>
              <a:ext uri="{FF2B5EF4-FFF2-40B4-BE49-F238E27FC236}">
                <a16:creationId xmlns:a16="http://schemas.microsoft.com/office/drawing/2014/main" id="{33F36BF9-8D75-F740-E068-620E86CE53BA}"/>
              </a:ext>
            </a:extLst>
          </p:cNvPr>
          <p:cNvSpPr txBox="1"/>
          <p:nvPr userDrawn="1"/>
        </p:nvSpPr>
        <p:spPr>
          <a:xfrm>
            <a:off x="0" y="-1789331"/>
            <a:ext cx="18288000" cy="646331"/>
          </a:xfrm>
          <a:prstGeom prst="rect">
            <a:avLst/>
          </a:prstGeom>
          <a:noFill/>
        </p:spPr>
        <p:txBody>
          <a:bodyPr vert="horz" rtlCol="0">
            <a:spAutoFit/>
          </a:bodyPr>
          <a:lstStyle/>
          <a:p>
            <a:pPr algn="ctr"/>
            <a:r>
              <a:rPr lang="en-US" sz="3600">
                <a:solidFill>
                  <a:srgbClr val="CFCFCF"/>
                </a:solidFill>
              </a:rPr>
              <a:t>www.9slide.vn</a:t>
            </a:r>
          </a:p>
        </p:txBody>
      </p:sp>
      <p:sp>
        <p:nvSpPr>
          <p:cNvPr id="2" name="Title Placeholder 1">
            <a:extLst>
              <a:ext uri="{FF2B5EF4-FFF2-40B4-BE49-F238E27FC236}">
                <a16:creationId xmlns:a16="http://schemas.microsoft.com/office/drawing/2014/main" id="{574E3BD7-D8F0-5994-1D08-B96316A7D822}"/>
              </a:ext>
            </a:extLst>
          </p:cNvPr>
          <p:cNvSpPr>
            <a:spLocks noGrp="1"/>
          </p:cNvSpPr>
          <p:nvPr>
            <p:ph type="title"/>
          </p:nvPr>
        </p:nvSpPr>
        <p:spPr>
          <a:xfrm>
            <a:off x="1257300" y="547688"/>
            <a:ext cx="15773400" cy="198913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951A6DF-A1B2-EA70-9B98-B528E50195A3}"/>
              </a:ext>
            </a:extLst>
          </p:cNvPr>
          <p:cNvSpPr>
            <a:spLocks noGrp="1"/>
          </p:cNvSpPr>
          <p:nvPr>
            <p:ph type="body" idx="1"/>
          </p:nvPr>
        </p:nvSpPr>
        <p:spPr>
          <a:xfrm>
            <a:off x="1257300" y="2738438"/>
            <a:ext cx="15773400" cy="6527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008A1D-C235-9E08-AF90-F76069FA7E2E}"/>
              </a:ext>
            </a:extLst>
          </p:cNvPr>
          <p:cNvSpPr>
            <a:spLocks noGrp="1"/>
          </p:cNvSpPr>
          <p:nvPr>
            <p:ph type="dt" sz="half" idx="2"/>
          </p:nvPr>
        </p:nvSpPr>
        <p:spPr>
          <a:xfrm>
            <a:off x="1257300" y="9534525"/>
            <a:ext cx="4114800" cy="547688"/>
          </a:xfrm>
          <a:prstGeom prst="rect">
            <a:avLst/>
          </a:prstGeom>
        </p:spPr>
        <p:txBody>
          <a:bodyPr vert="horz" lIns="91440" tIns="45720" rIns="91440" bIns="45720" rtlCol="0" anchor="ctr"/>
          <a:lstStyle>
            <a:lvl1pPr algn="l">
              <a:defRPr sz="1200">
                <a:solidFill>
                  <a:schemeClr val="tx1">
                    <a:tint val="82000"/>
                  </a:schemeClr>
                </a:solidFill>
              </a:defRPr>
            </a:lvl1pPr>
          </a:lstStyle>
          <a:p>
            <a:fld id="{685A9030-E687-408F-B1D1-296D961BC141}" type="datetimeFigureOut">
              <a:rPr lang="en-US" smtClean="0"/>
              <a:t>8/22/2024</a:t>
            </a:fld>
            <a:endParaRPr lang="en-US"/>
          </a:p>
        </p:txBody>
      </p:sp>
      <p:sp>
        <p:nvSpPr>
          <p:cNvPr id="5" name="Footer Placeholder 4">
            <a:extLst>
              <a:ext uri="{FF2B5EF4-FFF2-40B4-BE49-F238E27FC236}">
                <a16:creationId xmlns:a16="http://schemas.microsoft.com/office/drawing/2014/main" id="{DA4B8732-ADB7-BE9B-8F6C-0CBA6FB65FCE}"/>
              </a:ext>
            </a:extLst>
          </p:cNvPr>
          <p:cNvSpPr>
            <a:spLocks noGrp="1"/>
          </p:cNvSpPr>
          <p:nvPr>
            <p:ph type="ftr" sz="quarter" idx="3"/>
          </p:nvPr>
        </p:nvSpPr>
        <p:spPr>
          <a:xfrm>
            <a:off x="6057900" y="9534525"/>
            <a:ext cx="6172200" cy="547688"/>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8552A1E-15AE-6D35-D06D-0A9DD04A62EA}"/>
              </a:ext>
            </a:extLst>
          </p:cNvPr>
          <p:cNvSpPr>
            <a:spLocks noGrp="1"/>
          </p:cNvSpPr>
          <p:nvPr>
            <p:ph type="sldNum" sz="quarter" idx="4"/>
          </p:nvPr>
        </p:nvSpPr>
        <p:spPr>
          <a:xfrm>
            <a:off x="12915900" y="9534525"/>
            <a:ext cx="4114800" cy="547688"/>
          </a:xfrm>
          <a:prstGeom prst="rect">
            <a:avLst/>
          </a:prstGeom>
        </p:spPr>
        <p:txBody>
          <a:bodyPr vert="horz" lIns="91440" tIns="45720" rIns="91440" bIns="45720" rtlCol="0" anchor="ctr"/>
          <a:lstStyle>
            <a:lvl1pPr algn="r">
              <a:defRPr sz="1200">
                <a:solidFill>
                  <a:schemeClr val="tx1">
                    <a:tint val="82000"/>
                  </a:schemeClr>
                </a:solidFill>
              </a:defRPr>
            </a:lvl1pPr>
          </a:lstStyle>
          <a:p>
            <a:fld id="{EDA01922-77F6-4D9D-A92B-F2D872BD7DB9}" type="slidenum">
              <a:rPr lang="en-US" smtClean="0"/>
              <a:t>‹#›</a:t>
            </a:fld>
            <a:endParaRPr lang="en-US"/>
          </a:p>
        </p:txBody>
      </p:sp>
      <p:sp>
        <p:nvSpPr>
          <p:cNvPr id="9" name="TextBox 8">
            <a:extLst>
              <a:ext uri="{FF2B5EF4-FFF2-40B4-BE49-F238E27FC236}">
                <a16:creationId xmlns:a16="http://schemas.microsoft.com/office/drawing/2014/main" id="{5F31BDED-D3C5-DA46-2448-3BCD1B21FA03}"/>
              </a:ext>
            </a:extLst>
          </p:cNvPr>
          <p:cNvSpPr txBox="1"/>
          <p:nvPr userDrawn="1"/>
        </p:nvSpPr>
        <p:spPr>
          <a:xfrm>
            <a:off x="17754600" y="178356"/>
            <a:ext cx="533400" cy="369332"/>
          </a:xfrm>
          <a:prstGeom prst="rect">
            <a:avLst/>
          </a:prstGeom>
          <a:noFill/>
        </p:spPr>
        <p:txBody>
          <a:bodyPr wrap="square" rtlCol="0">
            <a:spAutoFit/>
          </a:bodyPr>
          <a:lstStyle/>
          <a:p>
            <a:r>
              <a:rPr lang="en-US"/>
              <a:t>3</a:t>
            </a:r>
          </a:p>
        </p:txBody>
      </p:sp>
    </p:spTree>
    <p:extLst>
      <p:ext uri="{BB962C8B-B14F-4D97-AF65-F5344CB8AC3E}">
        <p14:creationId xmlns:p14="http://schemas.microsoft.com/office/powerpoint/2010/main" val="12055440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47.png"/><Relationship Id="rId3" Type="http://schemas.openxmlformats.org/officeDocument/2006/relationships/control" Target="../activeX/activeX1.xml"/><Relationship Id="rId7" Type="http://schemas.openxmlformats.org/officeDocument/2006/relationships/image" Target="../media/image10.svg"/><Relationship Id="rId12" Type="http://schemas.openxmlformats.org/officeDocument/2006/relationships/image" Target="../media/image46.png"/><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9.png"/><Relationship Id="rId11" Type="http://schemas.openxmlformats.org/officeDocument/2006/relationships/image" Target="../media/image45.svg"/><Relationship Id="rId5" Type="http://schemas.openxmlformats.org/officeDocument/2006/relationships/image" Target="../media/image1.jpeg"/><Relationship Id="rId10" Type="http://schemas.openxmlformats.org/officeDocument/2006/relationships/image" Target="../media/image44.png"/><Relationship Id="rId4" Type="http://schemas.openxmlformats.org/officeDocument/2006/relationships/slideLayout" Target="../slideLayouts/slideLayout7.xml"/><Relationship Id="rId9" Type="http://schemas.openxmlformats.org/officeDocument/2006/relationships/image" Target="../media/image3.svg"/><Relationship Id="rId14" Type="http://schemas.openxmlformats.org/officeDocument/2006/relationships/image" Target="../media/image48.wmf"/></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49.png"/><Relationship Id="rId3" Type="http://schemas.openxmlformats.org/officeDocument/2006/relationships/control" Target="../activeX/activeX2.xml"/><Relationship Id="rId7" Type="http://schemas.openxmlformats.org/officeDocument/2006/relationships/image" Target="../media/image10.svg"/><Relationship Id="rId12" Type="http://schemas.openxmlformats.org/officeDocument/2006/relationships/image" Target="../media/image46.png"/><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9.png"/><Relationship Id="rId11" Type="http://schemas.openxmlformats.org/officeDocument/2006/relationships/image" Target="../media/image45.svg"/><Relationship Id="rId5" Type="http://schemas.openxmlformats.org/officeDocument/2006/relationships/image" Target="../media/image1.jpeg"/><Relationship Id="rId10" Type="http://schemas.openxmlformats.org/officeDocument/2006/relationships/image" Target="../media/image44.png"/><Relationship Id="rId4" Type="http://schemas.openxmlformats.org/officeDocument/2006/relationships/slideLayout" Target="../slideLayouts/slideLayout7.xml"/><Relationship Id="rId9" Type="http://schemas.openxmlformats.org/officeDocument/2006/relationships/image" Target="../media/image3.svg"/><Relationship Id="rId14" Type="http://schemas.openxmlformats.org/officeDocument/2006/relationships/image" Target="../media/image50.wmf"/></Relationships>
</file>

<file path=ppt/slides/_rels/slide1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jpeg"/><Relationship Id="rId7" Type="http://schemas.openxmlformats.org/officeDocument/2006/relationships/image" Target="../media/image45.svg"/><Relationship Id="rId2" Type="http://schemas.openxmlformats.org/officeDocument/2006/relationships/slideLayout" Target="../slideLayouts/slideLayout7.xml"/><Relationship Id="rId1" Type="http://schemas.openxmlformats.org/officeDocument/2006/relationships/control" Target="../activeX/activeX3.xml"/><Relationship Id="rId6" Type="http://schemas.openxmlformats.org/officeDocument/2006/relationships/image" Target="../media/image44.png"/><Relationship Id="rId5" Type="http://schemas.openxmlformats.org/officeDocument/2006/relationships/image" Target="../media/image10.svg"/><Relationship Id="rId4" Type="http://schemas.openxmlformats.org/officeDocument/2006/relationships/image" Target="../media/image9.png"/><Relationship Id="rId9" Type="http://schemas.openxmlformats.org/officeDocument/2006/relationships/image" Target="../media/image51.wmf"/></Relationships>
</file>

<file path=ppt/slides/_rels/slide13.xml.rels><?xml version="1.0" encoding="UTF-8" standalone="yes"?>
<Relationships xmlns="http://schemas.openxmlformats.org/package/2006/relationships"><Relationship Id="rId8" Type="http://schemas.openxmlformats.org/officeDocument/2006/relationships/image" Target="../media/image52.wmf"/><Relationship Id="rId3" Type="http://schemas.openxmlformats.org/officeDocument/2006/relationships/audio" Target="../media/audio2.wav"/><Relationship Id="rId7" Type="http://schemas.openxmlformats.org/officeDocument/2006/relationships/image" Target="../media/image42.png"/><Relationship Id="rId2" Type="http://schemas.openxmlformats.org/officeDocument/2006/relationships/slideLayout" Target="../slideLayouts/slideLayout7.xml"/><Relationship Id="rId1" Type="http://schemas.openxmlformats.org/officeDocument/2006/relationships/control" Target="../activeX/activeX4.xml"/><Relationship Id="rId6" Type="http://schemas.openxmlformats.org/officeDocument/2006/relationships/image" Target="../media/image41.png"/><Relationship Id="rId5" Type="http://schemas.openxmlformats.org/officeDocument/2006/relationships/image" Target="../media/image43.png"/><Relationship Id="rId4" Type="http://schemas.openxmlformats.org/officeDocument/2006/relationships/image" Target="../media/image1.jpeg"/><Relationship Id="rId9" Type="http://schemas.openxmlformats.org/officeDocument/2006/relationships/audio" Target="../media/audio2.wav"/></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Layout" Target="../slideLayouts/slideLayout7.xml"/><Relationship Id="rId7" Type="http://schemas.openxmlformats.org/officeDocument/2006/relationships/image" Target="../media/image54.emf"/><Relationship Id="rId2" Type="http://schemas.microsoft.com/office/2007/relationships/media" Target="../media/media2.mp3"/><Relationship Id="rId1" Type="http://schemas.openxmlformats.org/officeDocument/2006/relationships/audio" Target="NULL" TargetMode="External"/><Relationship Id="rId6" Type="http://schemas.openxmlformats.org/officeDocument/2006/relationships/image" Target="../media/image53.png"/><Relationship Id="rId5" Type="http://schemas.openxmlformats.org/officeDocument/2006/relationships/image" Target="../media/image43.png"/><Relationship Id="rId4" Type="http://schemas.openxmlformats.org/officeDocument/2006/relationships/image" Target="../media/image1.jpeg"/><Relationship Id="rId9" Type="http://schemas.openxmlformats.org/officeDocument/2006/relationships/image" Target="../media/image55.jpe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4.emf"/><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4.emf"/><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63.png"/><Relationship Id="rId3" Type="http://schemas.openxmlformats.org/officeDocument/2006/relationships/image" Target="../media/image1.jpe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audio" Target="../media/audio2.wav"/><Relationship Id="rId16" Type="http://schemas.openxmlformats.org/officeDocument/2006/relationships/audio" Target="../media/audio2.wav"/><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61.jpeg"/><Relationship Id="rId5" Type="http://schemas.openxmlformats.org/officeDocument/2006/relationships/image" Target="../media/image56.png"/><Relationship Id="rId15" Type="http://schemas.openxmlformats.org/officeDocument/2006/relationships/image" Target="../media/image42.png"/><Relationship Id="rId10" Type="http://schemas.openxmlformats.org/officeDocument/2006/relationships/image" Target="../media/image60.jpeg"/><Relationship Id="rId4" Type="http://schemas.openxmlformats.org/officeDocument/2006/relationships/image" Target="../media/image43.png"/><Relationship Id="rId9" Type="http://schemas.openxmlformats.org/officeDocument/2006/relationships/image" Target="../media/image59.jpeg"/><Relationship Id="rId14" Type="http://schemas.openxmlformats.org/officeDocument/2006/relationships/image" Target="../media/image41.png"/></Relationships>
</file>

<file path=ppt/slides/_rels/slide18.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1.jpeg"/><Relationship Id="rId7" Type="http://schemas.openxmlformats.org/officeDocument/2006/relationships/image" Target="../media/image60.jpeg"/><Relationship Id="rId12" Type="http://schemas.openxmlformats.org/officeDocument/2006/relationships/image" Target="../media/image43.png"/><Relationship Id="rId2" Type="http://schemas.openxmlformats.org/officeDocument/2006/relationships/audio" Target="../media/audio2.wav"/><Relationship Id="rId1" Type="http://schemas.openxmlformats.org/officeDocument/2006/relationships/slideLayout" Target="../slideLayouts/slideLayout7.xml"/><Relationship Id="rId6" Type="http://schemas.openxmlformats.org/officeDocument/2006/relationships/image" Target="../media/image59.jpeg"/><Relationship Id="rId11" Type="http://schemas.openxmlformats.org/officeDocument/2006/relationships/image" Target="../media/image64.jpeg"/><Relationship Id="rId5" Type="http://schemas.openxmlformats.org/officeDocument/2006/relationships/image" Target="../media/image58.sv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1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control" Target="../activeX/activeX5.xml"/><Relationship Id="rId7" Type="http://schemas.openxmlformats.org/officeDocument/2006/relationships/image" Target="../media/image43.pn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65.png"/><Relationship Id="rId5" Type="http://schemas.openxmlformats.org/officeDocument/2006/relationships/image" Target="../media/image1.jpeg"/><Relationship Id="rId10" Type="http://schemas.openxmlformats.org/officeDocument/2006/relationships/image" Target="../media/image67.wmf"/><Relationship Id="rId4" Type="http://schemas.openxmlformats.org/officeDocument/2006/relationships/slideLayout" Target="../slideLayouts/slideLayout7.xml"/><Relationship Id="rId9" Type="http://schemas.openxmlformats.org/officeDocument/2006/relationships/image" Target="../media/image66.gif"/></Relationships>
</file>

<file path=ppt/slides/_rels/slide2.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9.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15.png"/><Relationship Id="rId5" Type="http://schemas.openxmlformats.org/officeDocument/2006/relationships/image" Target="../media/image2.png"/><Relationship Id="rId10" Type="http://schemas.openxmlformats.org/officeDocument/2006/relationships/image" Target="../media/image14.svg"/><Relationship Id="rId4" Type="http://schemas.openxmlformats.org/officeDocument/2006/relationships/image" Target="../media/image10.svg"/><Relationship Id="rId9"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9.png"/><Relationship Id="rId7"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69.png"/><Relationship Id="rId5" Type="http://schemas.openxmlformats.org/officeDocument/2006/relationships/image" Target="../media/image2.png"/><Relationship Id="rId10" Type="http://schemas.openxmlformats.org/officeDocument/2006/relationships/image" Target="../media/image68.png"/><Relationship Id="rId4" Type="http://schemas.openxmlformats.org/officeDocument/2006/relationships/image" Target="../media/image10.svg"/><Relationship Id="rId9" Type="http://schemas.openxmlformats.org/officeDocument/2006/relationships/image" Target="../media/image33.svg"/></Relationships>
</file>

<file path=ppt/slides/_rels/slide21.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16.svg"/><Relationship Id="rId18" Type="http://schemas.openxmlformats.org/officeDocument/2006/relationships/image" Target="../media/image74.svg"/><Relationship Id="rId26" Type="http://schemas.openxmlformats.org/officeDocument/2006/relationships/image" Target="../media/image82.png"/><Relationship Id="rId3" Type="http://schemas.openxmlformats.org/officeDocument/2006/relationships/slideLayout" Target="../slideLayouts/slideLayout7.xml"/><Relationship Id="rId21" Type="http://schemas.openxmlformats.org/officeDocument/2006/relationships/image" Target="../media/image77.svg"/><Relationship Id="rId7" Type="http://schemas.openxmlformats.org/officeDocument/2006/relationships/image" Target="../media/image10.svg"/><Relationship Id="rId12" Type="http://schemas.openxmlformats.org/officeDocument/2006/relationships/image" Target="../media/image15.png"/><Relationship Id="rId17" Type="http://schemas.openxmlformats.org/officeDocument/2006/relationships/image" Target="../media/image73.png"/><Relationship Id="rId25" Type="http://schemas.openxmlformats.org/officeDocument/2006/relationships/image" Target="../media/image81.svg"/><Relationship Id="rId2" Type="http://schemas.openxmlformats.org/officeDocument/2006/relationships/audio" Target="../media/media4.mp3"/><Relationship Id="rId16" Type="http://schemas.openxmlformats.org/officeDocument/2006/relationships/image" Target="../media/image72.svg"/><Relationship Id="rId20" Type="http://schemas.openxmlformats.org/officeDocument/2006/relationships/image" Target="../media/image76.png"/><Relationship Id="rId29" Type="http://schemas.openxmlformats.org/officeDocument/2006/relationships/image" Target="../media/image84.png"/><Relationship Id="rId1" Type="http://schemas.microsoft.com/office/2007/relationships/media" Target="../media/media4.mp3"/><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80.png"/><Relationship Id="rId5" Type="http://schemas.openxmlformats.org/officeDocument/2006/relationships/image" Target="../media/image1.jpeg"/><Relationship Id="rId15" Type="http://schemas.openxmlformats.org/officeDocument/2006/relationships/image" Target="../media/image71.png"/><Relationship Id="rId23" Type="http://schemas.openxmlformats.org/officeDocument/2006/relationships/image" Target="../media/image79.png"/><Relationship Id="rId28" Type="http://schemas.openxmlformats.org/officeDocument/2006/relationships/image" Target="../media/image83.png"/><Relationship Id="rId10" Type="http://schemas.openxmlformats.org/officeDocument/2006/relationships/image" Target="../media/image13.png"/><Relationship Id="rId19" Type="http://schemas.openxmlformats.org/officeDocument/2006/relationships/image" Target="../media/image75.png"/><Relationship Id="rId4" Type="http://schemas.openxmlformats.org/officeDocument/2006/relationships/audio" Target="../media/audio3.wav"/><Relationship Id="rId9" Type="http://schemas.openxmlformats.org/officeDocument/2006/relationships/image" Target="../media/image3.svg"/><Relationship Id="rId14" Type="http://schemas.openxmlformats.org/officeDocument/2006/relationships/image" Target="../media/image70.png"/><Relationship Id="rId22" Type="http://schemas.openxmlformats.org/officeDocument/2006/relationships/image" Target="../media/image78.png"/><Relationship Id="rId27"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audio" Target="../media/audio1.wav"/><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85.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6.png"/><Relationship Id="rId2" Type="http://schemas.microsoft.com/office/2007/relationships/media" Target="../media/media2.mp3"/><Relationship Id="rId1" Type="http://schemas.openxmlformats.org/officeDocument/2006/relationships/audio" Target="NULL" TargetMode="External"/><Relationship Id="rId6" Type="http://schemas.openxmlformats.org/officeDocument/2006/relationships/image" Target="../media/image54.emf"/><Relationship Id="rId5" Type="http://schemas.openxmlformats.org/officeDocument/2006/relationships/image" Target="../media/image53.png"/><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82.png"/><Relationship Id="rId3" Type="http://schemas.openxmlformats.org/officeDocument/2006/relationships/slideLayout" Target="../slideLayouts/slideLayout7.xml"/><Relationship Id="rId7" Type="http://schemas.openxmlformats.org/officeDocument/2006/relationships/image" Target="../media/image2.png"/><Relationship Id="rId12" Type="http://schemas.openxmlformats.org/officeDocument/2006/relationships/image" Target="../media/image75.pn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10.svg"/><Relationship Id="rId11" Type="http://schemas.openxmlformats.org/officeDocument/2006/relationships/image" Target="../media/image70.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1.jpeg"/><Relationship Id="rId9" Type="http://schemas.openxmlformats.org/officeDocument/2006/relationships/image" Target="../media/image13.png"/><Relationship Id="rId1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audio" Target="../media/audio1.wav"/><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6.png"/><Relationship Id="rId2" Type="http://schemas.microsoft.com/office/2007/relationships/media" Target="../media/media2.mp3"/><Relationship Id="rId1" Type="http://schemas.openxmlformats.org/officeDocument/2006/relationships/audio" Target="NULL" TargetMode="External"/><Relationship Id="rId6" Type="http://schemas.openxmlformats.org/officeDocument/2006/relationships/image" Target="../media/image54.emf"/><Relationship Id="rId5" Type="http://schemas.openxmlformats.org/officeDocument/2006/relationships/image" Target="../media/image53.png"/><Relationship Id="rId4" Type="http://schemas.openxmlformats.org/officeDocument/2006/relationships/image" Target="../media/image1.jpeg"/></Relationships>
</file>

<file path=ppt/slides/_rels/slide27.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46.png"/><Relationship Id="rId3" Type="http://schemas.openxmlformats.org/officeDocument/2006/relationships/slideLayout" Target="../slideLayouts/slideLayout7.xml"/><Relationship Id="rId7" Type="http://schemas.openxmlformats.org/officeDocument/2006/relationships/image" Target="../media/image2.png"/><Relationship Id="rId12" Type="http://schemas.openxmlformats.org/officeDocument/2006/relationships/image" Target="../media/image82.pn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10.svg"/><Relationship Id="rId11" Type="http://schemas.openxmlformats.org/officeDocument/2006/relationships/image" Target="../media/image75.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1.jpeg"/><Relationship Id="rId9"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audio" Target="../media/audio1.wav"/><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6.png"/><Relationship Id="rId2" Type="http://schemas.microsoft.com/office/2007/relationships/media" Target="../media/media2.mp3"/><Relationship Id="rId1" Type="http://schemas.openxmlformats.org/officeDocument/2006/relationships/audio" Target="NULL" TargetMode="External"/><Relationship Id="rId6" Type="http://schemas.openxmlformats.org/officeDocument/2006/relationships/image" Target="../media/image54.emf"/><Relationship Id="rId5" Type="http://schemas.openxmlformats.org/officeDocument/2006/relationships/image" Target="../media/image53.pn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9.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20.png"/><Relationship Id="rId5" Type="http://schemas.openxmlformats.org/officeDocument/2006/relationships/image" Target="../media/image2.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s/_rels/slide30.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slideLayout" Target="../slideLayouts/slideLayout7.xml"/><Relationship Id="rId7" Type="http://schemas.openxmlformats.org/officeDocument/2006/relationships/image" Target="../media/image2.png"/><Relationship Id="rId12" Type="http://schemas.openxmlformats.org/officeDocument/2006/relationships/image" Target="../media/image46.pn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10.svg"/><Relationship Id="rId11" Type="http://schemas.openxmlformats.org/officeDocument/2006/relationships/image" Target="../media/image82.pn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1.jpeg"/><Relationship Id="rId9"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audio" Target="../media/audio1.wav"/><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6.png"/><Relationship Id="rId2" Type="http://schemas.microsoft.com/office/2007/relationships/media" Target="../media/media2.mp3"/><Relationship Id="rId1" Type="http://schemas.openxmlformats.org/officeDocument/2006/relationships/audio" Target="NULL" TargetMode="External"/><Relationship Id="rId6" Type="http://schemas.openxmlformats.org/officeDocument/2006/relationships/image" Target="../media/image54.emf"/><Relationship Id="rId5" Type="http://schemas.openxmlformats.org/officeDocument/2006/relationships/image" Target="../media/image53.png"/><Relationship Id="rId4" Type="http://schemas.openxmlformats.org/officeDocument/2006/relationships/image" Target="../media/image1.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6.png"/><Relationship Id="rId2" Type="http://schemas.microsoft.com/office/2007/relationships/media" Target="../media/media2.mp3"/><Relationship Id="rId1" Type="http://schemas.openxmlformats.org/officeDocument/2006/relationships/audio" Target="NULL" TargetMode="External"/><Relationship Id="rId6" Type="http://schemas.openxmlformats.org/officeDocument/2006/relationships/image" Target="../media/image54.emf"/><Relationship Id="rId5" Type="http://schemas.openxmlformats.org/officeDocument/2006/relationships/image" Target="../media/image53.png"/><Relationship Id="rId4" Type="http://schemas.openxmlformats.org/officeDocument/2006/relationships/image" Target="../media/image1.jpeg"/></Relationships>
</file>

<file path=ppt/slides/_rels/slide34.xml.rels><?xml version="1.0" encoding="UTF-8" standalone="yes"?>
<Relationships xmlns="http://schemas.openxmlformats.org/package/2006/relationships"><Relationship Id="rId8" Type="http://schemas.openxmlformats.org/officeDocument/2006/relationships/image" Target="../media/image10.svg"/><Relationship Id="rId3" Type="http://schemas.microsoft.com/office/2007/relationships/media" Target="../media/media6.mp3"/><Relationship Id="rId7" Type="http://schemas.openxmlformats.org/officeDocument/2006/relationships/image" Target="../media/image9.png"/><Relationship Id="rId12" Type="http://schemas.openxmlformats.org/officeDocument/2006/relationships/image" Target="../media/image46.pn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1.jpeg"/><Relationship Id="rId11" Type="http://schemas.openxmlformats.org/officeDocument/2006/relationships/image" Target="../media/image82.png"/><Relationship Id="rId5" Type="http://schemas.openxmlformats.org/officeDocument/2006/relationships/slideLayout" Target="../slideLayouts/slideLayout7.xml"/><Relationship Id="rId10" Type="http://schemas.openxmlformats.org/officeDocument/2006/relationships/image" Target="../media/image3.svg"/><Relationship Id="rId4" Type="http://schemas.openxmlformats.org/officeDocument/2006/relationships/audio" Target="../media/media6.mp3"/><Relationship Id="rId9" Type="http://schemas.openxmlformats.org/officeDocument/2006/relationships/image" Target="../media/image2.png"/></Relationships>
</file>

<file path=ppt/slides/_rels/slide3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9.png"/><Relationship Id="rId7"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69.png"/><Relationship Id="rId5" Type="http://schemas.openxmlformats.org/officeDocument/2006/relationships/image" Target="../media/image2.png"/><Relationship Id="rId10" Type="http://schemas.openxmlformats.org/officeDocument/2006/relationships/image" Target="../media/image86.png"/><Relationship Id="rId4" Type="http://schemas.openxmlformats.org/officeDocument/2006/relationships/image" Target="../media/image10.svg"/><Relationship Id="rId9" Type="http://schemas.openxmlformats.org/officeDocument/2006/relationships/image" Target="../media/image33.svg"/></Relationships>
</file>

<file path=ppt/slides/_rels/slide3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2.mp3"/><Relationship Id="rId1" Type="http://schemas.openxmlformats.org/officeDocument/2006/relationships/audio" Target="NULL" TargetMode="External"/><Relationship Id="rId6" Type="http://schemas.openxmlformats.org/officeDocument/2006/relationships/image" Target="../media/image46.png"/><Relationship Id="rId5" Type="http://schemas.openxmlformats.org/officeDocument/2006/relationships/image" Target="../media/image64.jpeg"/><Relationship Id="rId4" Type="http://schemas.openxmlformats.org/officeDocument/2006/relationships/image" Target="../media/image1.jpeg"/></Relationships>
</file>

<file path=ppt/slides/_rels/slide38.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9.png"/><Relationship Id="rId7"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0.svg"/><Relationship Id="rId9" Type="http://schemas.openxmlformats.org/officeDocument/2006/relationships/image" Target="../media/image49.png"/></Relationships>
</file>

<file path=ppt/slides/_rels/slide39.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58.svg"/><Relationship Id="rId18" Type="http://schemas.openxmlformats.org/officeDocument/2006/relationships/image" Target="../media/image63.png"/><Relationship Id="rId3" Type="http://schemas.openxmlformats.org/officeDocument/2006/relationships/image" Target="../media/image1.jpeg"/><Relationship Id="rId21" Type="http://schemas.openxmlformats.org/officeDocument/2006/relationships/audio" Target="../media/audio2.wav"/><Relationship Id="rId7" Type="http://schemas.openxmlformats.org/officeDocument/2006/relationships/image" Target="../media/image3.svg"/><Relationship Id="rId12" Type="http://schemas.openxmlformats.org/officeDocument/2006/relationships/image" Target="../media/image57.png"/><Relationship Id="rId17" Type="http://schemas.openxmlformats.org/officeDocument/2006/relationships/image" Target="../media/image62.png"/><Relationship Id="rId2" Type="http://schemas.openxmlformats.org/officeDocument/2006/relationships/audio" Target="../media/audio2.wav"/><Relationship Id="rId16" Type="http://schemas.openxmlformats.org/officeDocument/2006/relationships/image" Target="../media/image61.jpeg"/><Relationship Id="rId20"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2.png"/><Relationship Id="rId11" Type="http://schemas.microsoft.com/office/2007/relationships/hdphoto" Target="../media/hdphoto1.wdp"/><Relationship Id="rId5" Type="http://schemas.openxmlformats.org/officeDocument/2006/relationships/image" Target="../media/image10.svg"/><Relationship Id="rId15" Type="http://schemas.openxmlformats.org/officeDocument/2006/relationships/image" Target="../media/image60.jpeg"/><Relationship Id="rId10" Type="http://schemas.openxmlformats.org/officeDocument/2006/relationships/image" Target="../media/image56.png"/><Relationship Id="rId19" Type="http://schemas.openxmlformats.org/officeDocument/2006/relationships/image" Target="../media/image41.png"/><Relationship Id="rId4" Type="http://schemas.openxmlformats.org/officeDocument/2006/relationships/image" Target="../media/image9.png"/><Relationship Id="rId9" Type="http://schemas.openxmlformats.org/officeDocument/2006/relationships/image" Target="../media/image43.png"/><Relationship Id="rId14" Type="http://schemas.openxmlformats.org/officeDocument/2006/relationships/image" Target="../media/image59.jpeg"/></Relationships>
</file>

<file path=ppt/slides/_rels/slide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9.png"/><Relationship Id="rId7"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0.svg"/><Relationship Id="rId9" Type="http://schemas.openxmlformats.org/officeDocument/2006/relationships/image" Target="../media/image23.png"/></Relationships>
</file>

<file path=ppt/slides/_rels/slide40.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46.png"/><Relationship Id="rId3" Type="http://schemas.openxmlformats.org/officeDocument/2006/relationships/control" Target="../activeX/activeX6.xml"/><Relationship Id="rId7" Type="http://schemas.openxmlformats.org/officeDocument/2006/relationships/image" Target="../media/image10.svg"/><Relationship Id="rId12" Type="http://schemas.openxmlformats.org/officeDocument/2006/relationships/image" Target="../media/image43.pn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9.png"/><Relationship Id="rId11" Type="http://schemas.openxmlformats.org/officeDocument/2006/relationships/image" Target="../media/image65.png"/><Relationship Id="rId5" Type="http://schemas.openxmlformats.org/officeDocument/2006/relationships/image" Target="../media/image1.jpeg"/><Relationship Id="rId15" Type="http://schemas.openxmlformats.org/officeDocument/2006/relationships/image" Target="../media/image67.wmf"/><Relationship Id="rId10" Type="http://schemas.openxmlformats.org/officeDocument/2006/relationships/image" Target="../media/image87.png"/><Relationship Id="rId4" Type="http://schemas.openxmlformats.org/officeDocument/2006/relationships/slideLayout" Target="../slideLayouts/slideLayout7.xml"/><Relationship Id="rId9" Type="http://schemas.openxmlformats.org/officeDocument/2006/relationships/image" Target="../media/image3.svg"/><Relationship Id="rId14" Type="http://schemas.openxmlformats.org/officeDocument/2006/relationships/image" Target="../media/image66.gif"/></Relationships>
</file>

<file path=ppt/slides/_rels/slide41.xml.rels><?xml version="1.0" encoding="UTF-8" standalone="yes"?>
<Relationships xmlns="http://schemas.openxmlformats.org/package/2006/relationships"><Relationship Id="rId8" Type="http://schemas.openxmlformats.org/officeDocument/2006/relationships/image" Target="../media/image64.jpeg"/><Relationship Id="rId3" Type="http://schemas.openxmlformats.org/officeDocument/2006/relationships/image" Target="../media/image9.png"/><Relationship Id="rId7" Type="http://schemas.openxmlformats.org/officeDocument/2006/relationships/image" Target="../media/image8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0.svg"/><Relationship Id="rId9" Type="http://schemas.openxmlformats.org/officeDocument/2006/relationships/image" Target="../media/image43.png"/></Relationships>
</file>

<file path=ppt/slides/_rels/slide42.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61.jpeg"/><Relationship Id="rId3" Type="http://schemas.openxmlformats.org/officeDocument/2006/relationships/image" Target="../media/image1.jpeg"/><Relationship Id="rId7" Type="http://schemas.openxmlformats.org/officeDocument/2006/relationships/image" Target="../media/image3.svg"/><Relationship Id="rId12" Type="http://schemas.openxmlformats.org/officeDocument/2006/relationships/image" Target="../media/image60.jpeg"/><Relationship Id="rId17" Type="http://schemas.openxmlformats.org/officeDocument/2006/relationships/image" Target="../media/image43.png"/><Relationship Id="rId2" Type="http://schemas.openxmlformats.org/officeDocument/2006/relationships/audio" Target="../media/audio2.wav"/><Relationship Id="rId16" Type="http://schemas.openxmlformats.org/officeDocument/2006/relationships/image" Target="../media/image64.jpeg"/><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59.jpeg"/><Relationship Id="rId5" Type="http://schemas.openxmlformats.org/officeDocument/2006/relationships/image" Target="../media/image10.svg"/><Relationship Id="rId15" Type="http://schemas.openxmlformats.org/officeDocument/2006/relationships/image" Target="../media/image63.png"/><Relationship Id="rId10" Type="http://schemas.openxmlformats.org/officeDocument/2006/relationships/image" Target="../media/image58.svg"/><Relationship Id="rId4" Type="http://schemas.openxmlformats.org/officeDocument/2006/relationships/image" Target="../media/image9.png"/><Relationship Id="rId9" Type="http://schemas.openxmlformats.org/officeDocument/2006/relationships/image" Target="../media/image57.png"/><Relationship Id="rId14" Type="http://schemas.openxmlformats.org/officeDocument/2006/relationships/image" Target="../media/image62.png"/></Relationships>
</file>

<file path=ppt/slides/_rels/slide4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9.png"/><Relationship Id="rId7"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69.png"/><Relationship Id="rId5" Type="http://schemas.openxmlformats.org/officeDocument/2006/relationships/image" Target="../media/image2.png"/><Relationship Id="rId10" Type="http://schemas.openxmlformats.org/officeDocument/2006/relationships/image" Target="../media/image88.png"/><Relationship Id="rId4" Type="http://schemas.openxmlformats.org/officeDocument/2006/relationships/image" Target="../media/image10.svg"/><Relationship Id="rId9" Type="http://schemas.openxmlformats.org/officeDocument/2006/relationships/image" Target="../media/image33.svg"/></Relationships>
</file>

<file path=ppt/slides/_rels/slide44.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92.png"/><Relationship Id="rId3" Type="http://schemas.openxmlformats.org/officeDocument/2006/relationships/image" Target="../media/image9.png"/><Relationship Id="rId7" Type="http://schemas.openxmlformats.org/officeDocument/2006/relationships/image" Target="../media/image87.png"/><Relationship Id="rId12" Type="http://schemas.openxmlformats.org/officeDocument/2006/relationships/image" Target="../media/image9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90.png"/><Relationship Id="rId5" Type="http://schemas.openxmlformats.org/officeDocument/2006/relationships/image" Target="../media/image2.png"/><Relationship Id="rId10" Type="http://schemas.openxmlformats.org/officeDocument/2006/relationships/image" Target="../media/image89.png"/><Relationship Id="rId4" Type="http://schemas.openxmlformats.org/officeDocument/2006/relationships/image" Target="../media/image10.svg"/><Relationship Id="rId9" Type="http://schemas.openxmlformats.org/officeDocument/2006/relationships/image" Target="../media/image54.emf"/></Relationships>
</file>

<file path=ppt/slides/_rels/slide45.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94.emf"/></Relationships>
</file>

<file path=ppt/slides/_rels/slide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4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9.png"/><Relationship Id="rId7" Type="http://schemas.openxmlformats.org/officeDocument/2006/relationships/image" Target="../media/image8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91.png"/><Relationship Id="rId4" Type="http://schemas.openxmlformats.org/officeDocument/2006/relationships/image" Target="../media/image10.svg"/><Relationship Id="rId9" Type="http://schemas.openxmlformats.org/officeDocument/2006/relationships/image" Target="../media/image54.emf"/></Relationships>
</file>

<file path=ppt/slides/_rels/slide4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svg"/><Relationship Id="rId4" Type="http://schemas.openxmlformats.org/officeDocument/2006/relationships/image" Target="../media/image98.png"/></Relationships>
</file>

<file path=ppt/slides/_rels/slide5.xml.rels><?xml version="1.0" encoding="UTF-8" standalone="yes"?>
<Relationships xmlns="http://schemas.openxmlformats.org/package/2006/relationships"><Relationship Id="rId8" Type="http://schemas.openxmlformats.org/officeDocument/2006/relationships/image" Target="../media/image1.jpeg"/><Relationship Id="rId13" Type="http://schemas.openxmlformats.org/officeDocument/2006/relationships/image" Target="../media/image30.png"/><Relationship Id="rId3" Type="http://schemas.openxmlformats.org/officeDocument/2006/relationships/image" Target="../media/image3.svg"/><Relationship Id="rId7" Type="http://schemas.openxmlformats.org/officeDocument/2006/relationships/image" Target="../media/image25.svg"/><Relationship Id="rId12"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8.png"/><Relationship Id="rId5" Type="http://schemas.openxmlformats.org/officeDocument/2006/relationships/image" Target="../media/image10.svg"/><Relationship Id="rId10" Type="http://schemas.openxmlformats.org/officeDocument/2006/relationships/image" Target="../media/image27.emf"/><Relationship Id="rId4" Type="http://schemas.openxmlformats.org/officeDocument/2006/relationships/image" Target="../media/image9.png"/><Relationship Id="rId9" Type="http://schemas.openxmlformats.org/officeDocument/2006/relationships/image" Target="../media/image26.emf"/></Relationships>
</file>

<file path=ppt/slides/_rels/slide5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9.png"/><Relationship Id="rId7"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101.png"/><Relationship Id="rId4" Type="http://schemas.openxmlformats.org/officeDocument/2006/relationships/image" Target="../media/image10.svg"/><Relationship Id="rId9" Type="http://schemas.openxmlformats.org/officeDocument/2006/relationships/image" Target="../media/image33.svg"/></Relationships>
</file>

<file path=ppt/slides/_rels/slide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9.png"/><Relationship Id="rId7"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35.png"/><Relationship Id="rId5" Type="http://schemas.openxmlformats.org/officeDocument/2006/relationships/image" Target="../media/image2.png"/><Relationship Id="rId10" Type="http://schemas.openxmlformats.org/officeDocument/2006/relationships/image" Target="../media/image34.png"/><Relationship Id="rId4" Type="http://schemas.openxmlformats.org/officeDocument/2006/relationships/image" Target="../media/image10.svg"/><Relationship Id="rId9" Type="http://schemas.openxmlformats.org/officeDocument/2006/relationships/image" Target="../media/image33.svg"/></Relationships>
</file>

<file path=ppt/slides/_rels/slide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1.jpeg"/><Relationship Id="rId7" Type="http://schemas.openxmlformats.org/officeDocument/2006/relationships/image" Target="../media/image3.svg"/><Relationship Id="rId12" Type="http://schemas.openxmlformats.org/officeDocument/2006/relationships/image" Target="../media/image40.png"/><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39.png"/><Relationship Id="rId5" Type="http://schemas.openxmlformats.org/officeDocument/2006/relationships/image" Target="../media/image10.svg"/><Relationship Id="rId15" Type="http://schemas.openxmlformats.org/officeDocument/2006/relationships/audio" Target="../media/audio1.wav"/><Relationship Id="rId10" Type="http://schemas.openxmlformats.org/officeDocument/2006/relationships/image" Target="../media/image38.png"/><Relationship Id="rId4" Type="http://schemas.openxmlformats.org/officeDocument/2006/relationships/image" Target="../media/image9.png"/><Relationship Id="rId9" Type="http://schemas.openxmlformats.org/officeDocument/2006/relationships/image" Target="../media/image37.svg"/><Relationship Id="rId14" Type="http://schemas.openxmlformats.org/officeDocument/2006/relationships/image" Target="../media/image42.png"/></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audio" Target="../media/audio2.wav"/><Relationship Id="rId1" Type="http://schemas.openxmlformats.org/officeDocument/2006/relationships/slideLayout" Target="../slideLayouts/slideLayout7.xml"/><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02" y="-118268"/>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dirty="0"/>
          </a:p>
        </p:txBody>
      </p:sp>
      <p:sp>
        <p:nvSpPr>
          <p:cNvPr id="3" name="Freeform 3"/>
          <p:cNvSpPr/>
          <p:nvPr/>
        </p:nvSpPr>
        <p:spPr>
          <a:xfrm>
            <a:off x="9144000" y="5500198"/>
            <a:ext cx="5871848" cy="4146992"/>
          </a:xfrm>
          <a:custGeom>
            <a:avLst/>
            <a:gdLst/>
            <a:ahLst/>
            <a:cxnLst/>
            <a:rect l="l" t="t" r="r" b="b"/>
            <a:pathLst>
              <a:path w="5871848" h="4146992">
                <a:moveTo>
                  <a:pt x="0" y="0"/>
                </a:moveTo>
                <a:lnTo>
                  <a:pt x="5871848" y="0"/>
                </a:lnTo>
                <a:lnTo>
                  <a:pt x="5871848" y="4146992"/>
                </a:lnTo>
                <a:lnTo>
                  <a:pt x="0" y="41469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4464156" y="6331901"/>
            <a:ext cx="3684997" cy="2446597"/>
          </a:xfrm>
          <a:custGeom>
            <a:avLst/>
            <a:gdLst/>
            <a:ahLst/>
            <a:cxnLst/>
            <a:rect l="l" t="t" r="r" b="b"/>
            <a:pathLst>
              <a:path w="3684997" h="2446597">
                <a:moveTo>
                  <a:pt x="0" y="0"/>
                </a:moveTo>
                <a:lnTo>
                  <a:pt x="3684997" y="0"/>
                </a:lnTo>
                <a:lnTo>
                  <a:pt x="3684997" y="2446597"/>
                </a:lnTo>
                <a:lnTo>
                  <a:pt x="0" y="24465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028700" y="-234667"/>
            <a:ext cx="9417956" cy="9684274"/>
          </a:xfrm>
          <a:custGeom>
            <a:avLst/>
            <a:gdLst/>
            <a:ahLst/>
            <a:cxnLst/>
            <a:rect l="l" t="t" r="r" b="b"/>
            <a:pathLst>
              <a:path w="9417956" h="9684274">
                <a:moveTo>
                  <a:pt x="0" y="0"/>
                </a:moveTo>
                <a:lnTo>
                  <a:pt x="9417956" y="0"/>
                </a:lnTo>
                <a:lnTo>
                  <a:pt x="9417956" y="9684274"/>
                </a:lnTo>
                <a:lnTo>
                  <a:pt x="0" y="96842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1857988" y="1569499"/>
            <a:ext cx="14570419" cy="4625816"/>
          </a:xfrm>
          <a:custGeom>
            <a:avLst/>
            <a:gdLst>
              <a:gd name="connsiteX0" fmla="*/ 102891 w 14570419"/>
              <a:gd name="connsiteY0" fmla="*/ 0 h 4625816"/>
              <a:gd name="connsiteX1" fmla="*/ 499629 w 14570419"/>
              <a:gd name="connsiteY1" fmla="*/ 0 h 4625816"/>
              <a:gd name="connsiteX2" fmla="*/ 1040012 w 14570419"/>
              <a:gd name="connsiteY2" fmla="*/ 0 h 4625816"/>
              <a:gd name="connsiteX3" fmla="*/ 1867689 w 14570419"/>
              <a:gd name="connsiteY3" fmla="*/ 0 h 4625816"/>
              <a:gd name="connsiteX4" fmla="*/ 2551719 w 14570419"/>
              <a:gd name="connsiteY4" fmla="*/ 0 h 4625816"/>
              <a:gd name="connsiteX5" fmla="*/ 2804811 w 14570419"/>
              <a:gd name="connsiteY5" fmla="*/ 0 h 4625816"/>
              <a:gd name="connsiteX6" fmla="*/ 3345195 w 14570419"/>
              <a:gd name="connsiteY6" fmla="*/ 0 h 4625816"/>
              <a:gd name="connsiteX7" fmla="*/ 4172871 w 14570419"/>
              <a:gd name="connsiteY7" fmla="*/ 0 h 4625816"/>
              <a:gd name="connsiteX8" fmla="*/ 4569609 w 14570419"/>
              <a:gd name="connsiteY8" fmla="*/ 0 h 4625816"/>
              <a:gd name="connsiteX9" fmla="*/ 5540932 w 14570419"/>
              <a:gd name="connsiteY9" fmla="*/ 0 h 4625816"/>
              <a:gd name="connsiteX10" fmla="*/ 6512255 w 14570419"/>
              <a:gd name="connsiteY10" fmla="*/ 0 h 4625816"/>
              <a:gd name="connsiteX11" fmla="*/ 7196285 w 14570419"/>
              <a:gd name="connsiteY11" fmla="*/ 0 h 4625816"/>
              <a:gd name="connsiteX12" fmla="*/ 8167608 w 14570419"/>
              <a:gd name="connsiteY12" fmla="*/ 0 h 4625816"/>
              <a:gd name="connsiteX13" fmla="*/ 8851638 w 14570419"/>
              <a:gd name="connsiteY13" fmla="*/ 0 h 4625816"/>
              <a:gd name="connsiteX14" fmla="*/ 9679315 w 14570419"/>
              <a:gd name="connsiteY14" fmla="*/ 0 h 4625816"/>
              <a:gd name="connsiteX15" fmla="*/ 9932406 w 14570419"/>
              <a:gd name="connsiteY15" fmla="*/ 0 h 4625816"/>
              <a:gd name="connsiteX16" fmla="*/ 10903729 w 14570419"/>
              <a:gd name="connsiteY16" fmla="*/ 0 h 4625816"/>
              <a:gd name="connsiteX17" fmla="*/ 11444113 w 14570419"/>
              <a:gd name="connsiteY17" fmla="*/ 0 h 4625816"/>
              <a:gd name="connsiteX18" fmla="*/ 12271790 w 14570419"/>
              <a:gd name="connsiteY18" fmla="*/ 0 h 4625816"/>
              <a:gd name="connsiteX19" fmla="*/ 12524881 w 14570419"/>
              <a:gd name="connsiteY19" fmla="*/ 0 h 4625816"/>
              <a:gd name="connsiteX20" fmla="*/ 13496204 w 14570419"/>
              <a:gd name="connsiteY20" fmla="*/ 0 h 4625816"/>
              <a:gd name="connsiteX21" fmla="*/ 14467527 w 14570419"/>
              <a:gd name="connsiteY21" fmla="*/ 0 h 4625816"/>
              <a:gd name="connsiteX22" fmla="*/ 14570419 w 14570419"/>
              <a:gd name="connsiteY22" fmla="*/ 115804 h 4625816"/>
              <a:gd name="connsiteX23" fmla="*/ 14570419 w 14570419"/>
              <a:gd name="connsiteY23" fmla="*/ 699606 h 4625816"/>
              <a:gd name="connsiteX24" fmla="*/ 14570419 w 14570419"/>
              <a:gd name="connsiteY24" fmla="*/ 1415234 h 4625816"/>
              <a:gd name="connsiteX25" fmla="*/ 14570419 w 14570419"/>
              <a:gd name="connsiteY25" fmla="*/ 1999036 h 4625816"/>
              <a:gd name="connsiteX26" fmla="*/ 14570419 w 14570419"/>
              <a:gd name="connsiteY26" fmla="*/ 2714664 h 4625816"/>
              <a:gd name="connsiteX27" fmla="*/ 14570419 w 14570419"/>
              <a:gd name="connsiteY27" fmla="*/ 3342407 h 4625816"/>
              <a:gd name="connsiteX28" fmla="*/ 14570419 w 14570419"/>
              <a:gd name="connsiteY28" fmla="*/ 4510011 h 4625816"/>
              <a:gd name="connsiteX29" fmla="*/ 14467527 w 14570419"/>
              <a:gd name="connsiteY29" fmla="*/ 4625816 h 4625816"/>
              <a:gd name="connsiteX30" fmla="*/ 13927143 w 14570419"/>
              <a:gd name="connsiteY30" fmla="*/ 4625816 h 4625816"/>
              <a:gd name="connsiteX31" fmla="*/ 13243113 w 14570419"/>
              <a:gd name="connsiteY31" fmla="*/ 4625816 h 4625816"/>
              <a:gd name="connsiteX32" fmla="*/ 12559083 w 14570419"/>
              <a:gd name="connsiteY32" fmla="*/ 4625816 h 4625816"/>
              <a:gd name="connsiteX33" fmla="*/ 11731406 w 14570419"/>
              <a:gd name="connsiteY33" fmla="*/ 4625816 h 4625816"/>
              <a:gd name="connsiteX34" fmla="*/ 11334668 w 14570419"/>
              <a:gd name="connsiteY34" fmla="*/ 4625816 h 4625816"/>
              <a:gd name="connsiteX35" fmla="*/ 10937931 w 14570419"/>
              <a:gd name="connsiteY35" fmla="*/ 4625816 h 4625816"/>
              <a:gd name="connsiteX36" fmla="*/ 9966608 w 14570419"/>
              <a:gd name="connsiteY36" fmla="*/ 4625816 h 4625816"/>
              <a:gd name="connsiteX37" fmla="*/ 8995285 w 14570419"/>
              <a:gd name="connsiteY37" fmla="*/ 4625816 h 4625816"/>
              <a:gd name="connsiteX38" fmla="*/ 8311254 w 14570419"/>
              <a:gd name="connsiteY38" fmla="*/ 4625816 h 4625816"/>
              <a:gd name="connsiteX39" fmla="*/ 8058163 w 14570419"/>
              <a:gd name="connsiteY39" fmla="*/ 4625816 h 4625816"/>
              <a:gd name="connsiteX40" fmla="*/ 7805072 w 14570419"/>
              <a:gd name="connsiteY40" fmla="*/ 4625816 h 4625816"/>
              <a:gd name="connsiteX41" fmla="*/ 6833749 w 14570419"/>
              <a:gd name="connsiteY41" fmla="*/ 4625816 h 4625816"/>
              <a:gd name="connsiteX42" fmla="*/ 6293365 w 14570419"/>
              <a:gd name="connsiteY42" fmla="*/ 4625816 h 4625816"/>
              <a:gd name="connsiteX43" fmla="*/ 5322042 w 14570419"/>
              <a:gd name="connsiteY43" fmla="*/ 4625816 h 4625816"/>
              <a:gd name="connsiteX44" fmla="*/ 4638012 w 14570419"/>
              <a:gd name="connsiteY44" fmla="*/ 4625816 h 4625816"/>
              <a:gd name="connsiteX45" fmla="*/ 4384921 w 14570419"/>
              <a:gd name="connsiteY45" fmla="*/ 4625816 h 4625816"/>
              <a:gd name="connsiteX46" fmla="*/ 3988183 w 14570419"/>
              <a:gd name="connsiteY46" fmla="*/ 4625816 h 4625816"/>
              <a:gd name="connsiteX47" fmla="*/ 3447799 w 14570419"/>
              <a:gd name="connsiteY47" fmla="*/ 4625816 h 4625816"/>
              <a:gd name="connsiteX48" fmla="*/ 2620122 w 14570419"/>
              <a:gd name="connsiteY48" fmla="*/ 4625816 h 4625816"/>
              <a:gd name="connsiteX49" fmla="*/ 1792446 w 14570419"/>
              <a:gd name="connsiteY49" fmla="*/ 4625816 h 4625816"/>
              <a:gd name="connsiteX50" fmla="*/ 1108416 w 14570419"/>
              <a:gd name="connsiteY50" fmla="*/ 4625816 h 4625816"/>
              <a:gd name="connsiteX51" fmla="*/ 102891 w 14570419"/>
              <a:gd name="connsiteY51" fmla="*/ 4625816 h 4625816"/>
              <a:gd name="connsiteX52" fmla="*/ 0 w 14570419"/>
              <a:gd name="connsiteY52" fmla="*/ 4510011 h 4625816"/>
              <a:gd name="connsiteX53" fmla="*/ 0 w 14570419"/>
              <a:gd name="connsiteY53" fmla="*/ 3794383 h 4625816"/>
              <a:gd name="connsiteX54" fmla="*/ 0 w 14570419"/>
              <a:gd name="connsiteY54" fmla="*/ 3254523 h 4625816"/>
              <a:gd name="connsiteX55" fmla="*/ 0 w 14570419"/>
              <a:gd name="connsiteY55" fmla="*/ 2758606 h 4625816"/>
              <a:gd name="connsiteX56" fmla="*/ 0 w 14570419"/>
              <a:gd name="connsiteY56" fmla="*/ 2130862 h 4625816"/>
              <a:gd name="connsiteX57" fmla="*/ 0 w 14570419"/>
              <a:gd name="connsiteY57" fmla="*/ 1591002 h 4625816"/>
              <a:gd name="connsiteX58" fmla="*/ 0 w 14570419"/>
              <a:gd name="connsiteY58" fmla="*/ 875374 h 4625816"/>
              <a:gd name="connsiteX59" fmla="*/ 0 w 14570419"/>
              <a:gd name="connsiteY59" fmla="*/ 115804 h 4625816"/>
              <a:gd name="connsiteX60" fmla="*/ 102891 w 14570419"/>
              <a:gd name="connsiteY60" fmla="*/ 0 h 462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4570419" h="4625816" fill="none" extrusionOk="0">
                <a:moveTo>
                  <a:pt x="102891" y="0"/>
                </a:moveTo>
                <a:cubicBezTo>
                  <a:pt x="280029" y="12576"/>
                  <a:pt x="403561" y="-14482"/>
                  <a:pt x="499629" y="0"/>
                </a:cubicBezTo>
                <a:cubicBezTo>
                  <a:pt x="595697" y="14482"/>
                  <a:pt x="834963" y="10275"/>
                  <a:pt x="1040012" y="0"/>
                </a:cubicBezTo>
                <a:cubicBezTo>
                  <a:pt x="1245061" y="-10275"/>
                  <a:pt x="1583476" y="-36350"/>
                  <a:pt x="1867689" y="0"/>
                </a:cubicBezTo>
                <a:cubicBezTo>
                  <a:pt x="2151902" y="36350"/>
                  <a:pt x="2378516" y="6340"/>
                  <a:pt x="2551719" y="0"/>
                </a:cubicBezTo>
                <a:cubicBezTo>
                  <a:pt x="2724922" y="-6340"/>
                  <a:pt x="2684604" y="-4006"/>
                  <a:pt x="2804811" y="0"/>
                </a:cubicBezTo>
                <a:cubicBezTo>
                  <a:pt x="2925018" y="4006"/>
                  <a:pt x="3203739" y="3014"/>
                  <a:pt x="3345195" y="0"/>
                </a:cubicBezTo>
                <a:cubicBezTo>
                  <a:pt x="3486651" y="-3014"/>
                  <a:pt x="3832958" y="-38514"/>
                  <a:pt x="4172871" y="0"/>
                </a:cubicBezTo>
                <a:cubicBezTo>
                  <a:pt x="4512784" y="38514"/>
                  <a:pt x="4392439" y="9246"/>
                  <a:pt x="4569609" y="0"/>
                </a:cubicBezTo>
                <a:cubicBezTo>
                  <a:pt x="4746779" y="-9246"/>
                  <a:pt x="5305289" y="39960"/>
                  <a:pt x="5540932" y="0"/>
                </a:cubicBezTo>
                <a:cubicBezTo>
                  <a:pt x="5776575" y="-39960"/>
                  <a:pt x="6203934" y="-3692"/>
                  <a:pt x="6512255" y="0"/>
                </a:cubicBezTo>
                <a:cubicBezTo>
                  <a:pt x="6820576" y="3692"/>
                  <a:pt x="6984023" y="-8862"/>
                  <a:pt x="7196285" y="0"/>
                </a:cubicBezTo>
                <a:cubicBezTo>
                  <a:pt x="7408547" y="8862"/>
                  <a:pt x="7689037" y="-17719"/>
                  <a:pt x="8167608" y="0"/>
                </a:cubicBezTo>
                <a:cubicBezTo>
                  <a:pt x="8646179" y="17719"/>
                  <a:pt x="8693506" y="-23144"/>
                  <a:pt x="8851638" y="0"/>
                </a:cubicBezTo>
                <a:cubicBezTo>
                  <a:pt x="9009770" y="23144"/>
                  <a:pt x="9445722" y="28231"/>
                  <a:pt x="9679315" y="0"/>
                </a:cubicBezTo>
                <a:cubicBezTo>
                  <a:pt x="9912908" y="-28231"/>
                  <a:pt x="9810135" y="8095"/>
                  <a:pt x="9932406" y="0"/>
                </a:cubicBezTo>
                <a:cubicBezTo>
                  <a:pt x="10054677" y="-8095"/>
                  <a:pt x="10650584" y="-65"/>
                  <a:pt x="10903729" y="0"/>
                </a:cubicBezTo>
                <a:cubicBezTo>
                  <a:pt x="11156874" y="65"/>
                  <a:pt x="11314995" y="21467"/>
                  <a:pt x="11444113" y="0"/>
                </a:cubicBezTo>
                <a:cubicBezTo>
                  <a:pt x="11573231" y="-21467"/>
                  <a:pt x="11972011" y="28780"/>
                  <a:pt x="12271790" y="0"/>
                </a:cubicBezTo>
                <a:cubicBezTo>
                  <a:pt x="12571569" y="-28780"/>
                  <a:pt x="12414665" y="4561"/>
                  <a:pt x="12524881" y="0"/>
                </a:cubicBezTo>
                <a:cubicBezTo>
                  <a:pt x="12635097" y="-4561"/>
                  <a:pt x="13059603" y="-26837"/>
                  <a:pt x="13496204" y="0"/>
                </a:cubicBezTo>
                <a:cubicBezTo>
                  <a:pt x="13932805" y="26837"/>
                  <a:pt x="14060358" y="1148"/>
                  <a:pt x="14467527" y="0"/>
                </a:cubicBezTo>
                <a:cubicBezTo>
                  <a:pt x="14530900" y="-6715"/>
                  <a:pt x="14575499" y="39950"/>
                  <a:pt x="14570419" y="115804"/>
                </a:cubicBezTo>
                <a:cubicBezTo>
                  <a:pt x="14568006" y="284179"/>
                  <a:pt x="14594051" y="478151"/>
                  <a:pt x="14570419" y="699606"/>
                </a:cubicBezTo>
                <a:cubicBezTo>
                  <a:pt x="14546787" y="921061"/>
                  <a:pt x="14593291" y="1188832"/>
                  <a:pt x="14570419" y="1415234"/>
                </a:cubicBezTo>
                <a:cubicBezTo>
                  <a:pt x="14547547" y="1641636"/>
                  <a:pt x="14571754" y="1879501"/>
                  <a:pt x="14570419" y="1999036"/>
                </a:cubicBezTo>
                <a:cubicBezTo>
                  <a:pt x="14569084" y="2118571"/>
                  <a:pt x="14552166" y="2557438"/>
                  <a:pt x="14570419" y="2714664"/>
                </a:cubicBezTo>
                <a:cubicBezTo>
                  <a:pt x="14588672" y="2871890"/>
                  <a:pt x="14543947" y="3118293"/>
                  <a:pt x="14570419" y="3342407"/>
                </a:cubicBezTo>
                <a:cubicBezTo>
                  <a:pt x="14596891" y="3566521"/>
                  <a:pt x="14552216" y="4070733"/>
                  <a:pt x="14570419" y="4510011"/>
                </a:cubicBezTo>
                <a:cubicBezTo>
                  <a:pt x="14574579" y="4576460"/>
                  <a:pt x="14530838" y="4624882"/>
                  <a:pt x="14467527" y="4625816"/>
                </a:cubicBezTo>
                <a:cubicBezTo>
                  <a:pt x="14347281" y="4606646"/>
                  <a:pt x="14085212" y="4620756"/>
                  <a:pt x="13927143" y="4625816"/>
                </a:cubicBezTo>
                <a:cubicBezTo>
                  <a:pt x="13769074" y="4630876"/>
                  <a:pt x="13387151" y="4620282"/>
                  <a:pt x="13243113" y="4625816"/>
                </a:cubicBezTo>
                <a:cubicBezTo>
                  <a:pt x="13099075" y="4631351"/>
                  <a:pt x="12802038" y="4620437"/>
                  <a:pt x="12559083" y="4625816"/>
                </a:cubicBezTo>
                <a:cubicBezTo>
                  <a:pt x="12316128" y="4631196"/>
                  <a:pt x="12037123" y="4608097"/>
                  <a:pt x="11731406" y="4625816"/>
                </a:cubicBezTo>
                <a:cubicBezTo>
                  <a:pt x="11425689" y="4643535"/>
                  <a:pt x="11510545" y="4620258"/>
                  <a:pt x="11334668" y="4625816"/>
                </a:cubicBezTo>
                <a:cubicBezTo>
                  <a:pt x="11158791" y="4631374"/>
                  <a:pt x="11021182" y="4617932"/>
                  <a:pt x="10937931" y="4625816"/>
                </a:cubicBezTo>
                <a:cubicBezTo>
                  <a:pt x="10854680" y="4633700"/>
                  <a:pt x="10283891" y="4600429"/>
                  <a:pt x="9966608" y="4625816"/>
                </a:cubicBezTo>
                <a:cubicBezTo>
                  <a:pt x="9649325" y="4651203"/>
                  <a:pt x="9246629" y="4671742"/>
                  <a:pt x="8995285" y="4625816"/>
                </a:cubicBezTo>
                <a:cubicBezTo>
                  <a:pt x="8743941" y="4579890"/>
                  <a:pt x="8533956" y="4653620"/>
                  <a:pt x="8311254" y="4625816"/>
                </a:cubicBezTo>
                <a:cubicBezTo>
                  <a:pt x="8088552" y="4598012"/>
                  <a:pt x="8166162" y="4624916"/>
                  <a:pt x="8058163" y="4625816"/>
                </a:cubicBezTo>
                <a:cubicBezTo>
                  <a:pt x="7950164" y="4626716"/>
                  <a:pt x="7864060" y="4634116"/>
                  <a:pt x="7805072" y="4625816"/>
                </a:cubicBezTo>
                <a:cubicBezTo>
                  <a:pt x="7746084" y="4617516"/>
                  <a:pt x="7144218" y="4613132"/>
                  <a:pt x="6833749" y="4625816"/>
                </a:cubicBezTo>
                <a:cubicBezTo>
                  <a:pt x="6523280" y="4638500"/>
                  <a:pt x="6492720" y="4635232"/>
                  <a:pt x="6293365" y="4625816"/>
                </a:cubicBezTo>
                <a:cubicBezTo>
                  <a:pt x="6094010" y="4616400"/>
                  <a:pt x="5585289" y="4663247"/>
                  <a:pt x="5322042" y="4625816"/>
                </a:cubicBezTo>
                <a:cubicBezTo>
                  <a:pt x="5058795" y="4588385"/>
                  <a:pt x="4877430" y="4605923"/>
                  <a:pt x="4638012" y="4625816"/>
                </a:cubicBezTo>
                <a:cubicBezTo>
                  <a:pt x="4398594" y="4645710"/>
                  <a:pt x="4465177" y="4628696"/>
                  <a:pt x="4384921" y="4625816"/>
                </a:cubicBezTo>
                <a:cubicBezTo>
                  <a:pt x="4304665" y="4622936"/>
                  <a:pt x="4131038" y="4609715"/>
                  <a:pt x="3988183" y="4625816"/>
                </a:cubicBezTo>
                <a:cubicBezTo>
                  <a:pt x="3845328" y="4641917"/>
                  <a:pt x="3703565" y="4622826"/>
                  <a:pt x="3447799" y="4625816"/>
                </a:cubicBezTo>
                <a:cubicBezTo>
                  <a:pt x="3192033" y="4628806"/>
                  <a:pt x="2980256" y="4641764"/>
                  <a:pt x="2620122" y="4625816"/>
                </a:cubicBezTo>
                <a:cubicBezTo>
                  <a:pt x="2259988" y="4609868"/>
                  <a:pt x="2174853" y="4617817"/>
                  <a:pt x="1792446" y="4625816"/>
                </a:cubicBezTo>
                <a:cubicBezTo>
                  <a:pt x="1410039" y="4633815"/>
                  <a:pt x="1300228" y="4609304"/>
                  <a:pt x="1108416" y="4625816"/>
                </a:cubicBezTo>
                <a:cubicBezTo>
                  <a:pt x="916604" y="4642329"/>
                  <a:pt x="331216" y="4671820"/>
                  <a:pt x="102891" y="4625816"/>
                </a:cubicBezTo>
                <a:cubicBezTo>
                  <a:pt x="50105" y="4628672"/>
                  <a:pt x="10363" y="4565335"/>
                  <a:pt x="0" y="4510011"/>
                </a:cubicBezTo>
                <a:cubicBezTo>
                  <a:pt x="17141" y="4216536"/>
                  <a:pt x="26930" y="4101311"/>
                  <a:pt x="0" y="3794383"/>
                </a:cubicBezTo>
                <a:cubicBezTo>
                  <a:pt x="-26930" y="3487455"/>
                  <a:pt x="-4326" y="3402637"/>
                  <a:pt x="0" y="3254523"/>
                </a:cubicBezTo>
                <a:cubicBezTo>
                  <a:pt x="4326" y="3106409"/>
                  <a:pt x="-3313" y="2918130"/>
                  <a:pt x="0" y="2758606"/>
                </a:cubicBezTo>
                <a:cubicBezTo>
                  <a:pt x="3313" y="2599082"/>
                  <a:pt x="-22550" y="2263631"/>
                  <a:pt x="0" y="2130862"/>
                </a:cubicBezTo>
                <a:cubicBezTo>
                  <a:pt x="22550" y="1998093"/>
                  <a:pt x="5367" y="1802140"/>
                  <a:pt x="0" y="1591002"/>
                </a:cubicBezTo>
                <a:cubicBezTo>
                  <a:pt x="-5367" y="1379864"/>
                  <a:pt x="12856" y="1021074"/>
                  <a:pt x="0" y="875374"/>
                </a:cubicBezTo>
                <a:cubicBezTo>
                  <a:pt x="-12856" y="729674"/>
                  <a:pt x="-23581" y="467126"/>
                  <a:pt x="0" y="115804"/>
                </a:cubicBezTo>
                <a:cubicBezTo>
                  <a:pt x="-10877" y="44640"/>
                  <a:pt x="41540" y="-2930"/>
                  <a:pt x="102891" y="0"/>
                </a:cubicBezTo>
                <a:close/>
              </a:path>
              <a:path w="14570419" h="4625816" stroke="0" extrusionOk="0">
                <a:moveTo>
                  <a:pt x="102891" y="0"/>
                </a:moveTo>
                <a:cubicBezTo>
                  <a:pt x="313338" y="-26725"/>
                  <a:pt x="475187" y="-2591"/>
                  <a:pt x="643275" y="0"/>
                </a:cubicBezTo>
                <a:cubicBezTo>
                  <a:pt x="811363" y="2591"/>
                  <a:pt x="799949" y="10914"/>
                  <a:pt x="896366" y="0"/>
                </a:cubicBezTo>
                <a:cubicBezTo>
                  <a:pt x="992783" y="-10914"/>
                  <a:pt x="1384259" y="40838"/>
                  <a:pt x="1867689" y="0"/>
                </a:cubicBezTo>
                <a:cubicBezTo>
                  <a:pt x="2351119" y="-40838"/>
                  <a:pt x="2281931" y="17229"/>
                  <a:pt x="2408073" y="0"/>
                </a:cubicBezTo>
                <a:cubicBezTo>
                  <a:pt x="2534215" y="-17229"/>
                  <a:pt x="2723725" y="-15277"/>
                  <a:pt x="2948457" y="0"/>
                </a:cubicBezTo>
                <a:cubicBezTo>
                  <a:pt x="3173189" y="15277"/>
                  <a:pt x="3702665" y="36235"/>
                  <a:pt x="3919780" y="0"/>
                </a:cubicBezTo>
                <a:cubicBezTo>
                  <a:pt x="4136895" y="-36235"/>
                  <a:pt x="4173425" y="3118"/>
                  <a:pt x="4316518" y="0"/>
                </a:cubicBezTo>
                <a:cubicBezTo>
                  <a:pt x="4459611" y="-3118"/>
                  <a:pt x="5041773" y="27994"/>
                  <a:pt x="5287841" y="0"/>
                </a:cubicBezTo>
                <a:cubicBezTo>
                  <a:pt x="5533909" y="-27994"/>
                  <a:pt x="5948927" y="-23728"/>
                  <a:pt x="6259164" y="0"/>
                </a:cubicBezTo>
                <a:cubicBezTo>
                  <a:pt x="6569401" y="23728"/>
                  <a:pt x="6629329" y="-19393"/>
                  <a:pt x="6943194" y="0"/>
                </a:cubicBezTo>
                <a:cubicBezTo>
                  <a:pt x="7257059" y="19393"/>
                  <a:pt x="7706966" y="-18822"/>
                  <a:pt x="7914517" y="0"/>
                </a:cubicBezTo>
                <a:cubicBezTo>
                  <a:pt x="8122068" y="18822"/>
                  <a:pt x="8299386" y="-20616"/>
                  <a:pt x="8454901" y="0"/>
                </a:cubicBezTo>
                <a:cubicBezTo>
                  <a:pt x="8610416" y="20616"/>
                  <a:pt x="8858653" y="-5464"/>
                  <a:pt x="8995285" y="0"/>
                </a:cubicBezTo>
                <a:cubicBezTo>
                  <a:pt x="9131917" y="5464"/>
                  <a:pt x="9445830" y="14208"/>
                  <a:pt x="9822961" y="0"/>
                </a:cubicBezTo>
                <a:cubicBezTo>
                  <a:pt x="10200092" y="-14208"/>
                  <a:pt x="10106105" y="-14541"/>
                  <a:pt x="10363345" y="0"/>
                </a:cubicBezTo>
                <a:cubicBezTo>
                  <a:pt x="10620585" y="14541"/>
                  <a:pt x="10996349" y="37988"/>
                  <a:pt x="11334668" y="0"/>
                </a:cubicBezTo>
                <a:cubicBezTo>
                  <a:pt x="11672987" y="-37988"/>
                  <a:pt x="12061032" y="34275"/>
                  <a:pt x="12305991" y="0"/>
                </a:cubicBezTo>
                <a:cubicBezTo>
                  <a:pt x="12550950" y="-34275"/>
                  <a:pt x="12730717" y="-31797"/>
                  <a:pt x="12990022" y="0"/>
                </a:cubicBezTo>
                <a:cubicBezTo>
                  <a:pt x="13249327" y="31797"/>
                  <a:pt x="13410519" y="16518"/>
                  <a:pt x="13530406" y="0"/>
                </a:cubicBezTo>
                <a:cubicBezTo>
                  <a:pt x="13650293" y="-16518"/>
                  <a:pt x="13665470" y="3045"/>
                  <a:pt x="13783497" y="0"/>
                </a:cubicBezTo>
                <a:cubicBezTo>
                  <a:pt x="13901524" y="-3045"/>
                  <a:pt x="14179655" y="-28117"/>
                  <a:pt x="14467527" y="0"/>
                </a:cubicBezTo>
                <a:cubicBezTo>
                  <a:pt x="14525308" y="-1725"/>
                  <a:pt x="14566332" y="53946"/>
                  <a:pt x="14570419" y="115804"/>
                </a:cubicBezTo>
                <a:cubicBezTo>
                  <a:pt x="14585677" y="414975"/>
                  <a:pt x="14593064" y="579121"/>
                  <a:pt x="14570419" y="743548"/>
                </a:cubicBezTo>
                <a:cubicBezTo>
                  <a:pt x="14547774" y="907975"/>
                  <a:pt x="14601495" y="1145939"/>
                  <a:pt x="14570419" y="1371292"/>
                </a:cubicBezTo>
                <a:cubicBezTo>
                  <a:pt x="14539343" y="1596645"/>
                  <a:pt x="14541496" y="1681723"/>
                  <a:pt x="14570419" y="1955094"/>
                </a:cubicBezTo>
                <a:cubicBezTo>
                  <a:pt x="14599342" y="2228465"/>
                  <a:pt x="14590183" y="2271835"/>
                  <a:pt x="14570419" y="2451011"/>
                </a:cubicBezTo>
                <a:cubicBezTo>
                  <a:pt x="14550655" y="2630187"/>
                  <a:pt x="14563796" y="2742585"/>
                  <a:pt x="14570419" y="2946929"/>
                </a:cubicBezTo>
                <a:cubicBezTo>
                  <a:pt x="14577042" y="3151273"/>
                  <a:pt x="14590442" y="3367190"/>
                  <a:pt x="14570419" y="3618615"/>
                </a:cubicBezTo>
                <a:cubicBezTo>
                  <a:pt x="14550396" y="3870040"/>
                  <a:pt x="14584655" y="4178705"/>
                  <a:pt x="14570419" y="4510011"/>
                </a:cubicBezTo>
                <a:cubicBezTo>
                  <a:pt x="14572965" y="4575570"/>
                  <a:pt x="14512497" y="4628417"/>
                  <a:pt x="14467527" y="4625816"/>
                </a:cubicBezTo>
                <a:cubicBezTo>
                  <a:pt x="14151719" y="4597350"/>
                  <a:pt x="13864223" y="4605382"/>
                  <a:pt x="13639850" y="4625816"/>
                </a:cubicBezTo>
                <a:cubicBezTo>
                  <a:pt x="13415477" y="4646250"/>
                  <a:pt x="13085244" y="4613921"/>
                  <a:pt x="12812174" y="4625816"/>
                </a:cubicBezTo>
                <a:cubicBezTo>
                  <a:pt x="12539104" y="4637711"/>
                  <a:pt x="12598329" y="4640396"/>
                  <a:pt x="12415436" y="4625816"/>
                </a:cubicBezTo>
                <a:cubicBezTo>
                  <a:pt x="12232543" y="4611236"/>
                  <a:pt x="12000095" y="4641832"/>
                  <a:pt x="11587759" y="4625816"/>
                </a:cubicBezTo>
                <a:cubicBezTo>
                  <a:pt x="11175423" y="4609800"/>
                  <a:pt x="10842586" y="4614411"/>
                  <a:pt x="10616436" y="4625816"/>
                </a:cubicBezTo>
                <a:cubicBezTo>
                  <a:pt x="10390286" y="4637221"/>
                  <a:pt x="10274805" y="4632843"/>
                  <a:pt x="10076053" y="4625816"/>
                </a:cubicBezTo>
                <a:cubicBezTo>
                  <a:pt x="9877301" y="4618789"/>
                  <a:pt x="9538185" y="4667183"/>
                  <a:pt x="9104730" y="4625816"/>
                </a:cubicBezTo>
                <a:cubicBezTo>
                  <a:pt x="8671275" y="4584449"/>
                  <a:pt x="8862105" y="4621300"/>
                  <a:pt x="8707992" y="4625816"/>
                </a:cubicBezTo>
                <a:cubicBezTo>
                  <a:pt x="8553879" y="4630332"/>
                  <a:pt x="8532950" y="4626721"/>
                  <a:pt x="8454901" y="4625816"/>
                </a:cubicBezTo>
                <a:cubicBezTo>
                  <a:pt x="8376852" y="4624911"/>
                  <a:pt x="8257827" y="4633319"/>
                  <a:pt x="8201810" y="4625816"/>
                </a:cubicBezTo>
                <a:cubicBezTo>
                  <a:pt x="8145793" y="4618313"/>
                  <a:pt x="7647916" y="4612693"/>
                  <a:pt x="7374133" y="4625816"/>
                </a:cubicBezTo>
                <a:cubicBezTo>
                  <a:pt x="7100350" y="4638939"/>
                  <a:pt x="7195641" y="4623851"/>
                  <a:pt x="7121042" y="4625816"/>
                </a:cubicBezTo>
                <a:cubicBezTo>
                  <a:pt x="7046443" y="4627781"/>
                  <a:pt x="6590649" y="4637080"/>
                  <a:pt x="6437011" y="4625816"/>
                </a:cubicBezTo>
                <a:cubicBezTo>
                  <a:pt x="6283373" y="4614552"/>
                  <a:pt x="6134950" y="4643957"/>
                  <a:pt x="6040274" y="4625816"/>
                </a:cubicBezTo>
                <a:cubicBezTo>
                  <a:pt x="5945598" y="4607675"/>
                  <a:pt x="5555388" y="4642156"/>
                  <a:pt x="5356244" y="4625816"/>
                </a:cubicBezTo>
                <a:cubicBezTo>
                  <a:pt x="5157100" y="4609477"/>
                  <a:pt x="4874351" y="4606906"/>
                  <a:pt x="4672213" y="4625816"/>
                </a:cubicBezTo>
                <a:cubicBezTo>
                  <a:pt x="4470075" y="4644726"/>
                  <a:pt x="4217250" y="4603181"/>
                  <a:pt x="3988183" y="4625816"/>
                </a:cubicBezTo>
                <a:cubicBezTo>
                  <a:pt x="3759116" y="4648452"/>
                  <a:pt x="3534406" y="4612889"/>
                  <a:pt x="3304153" y="4625816"/>
                </a:cubicBezTo>
                <a:cubicBezTo>
                  <a:pt x="3073900" y="4638744"/>
                  <a:pt x="2956456" y="4638142"/>
                  <a:pt x="2763769" y="4625816"/>
                </a:cubicBezTo>
                <a:cubicBezTo>
                  <a:pt x="2571082" y="4613490"/>
                  <a:pt x="2209394" y="4659137"/>
                  <a:pt x="1936092" y="4625816"/>
                </a:cubicBezTo>
                <a:cubicBezTo>
                  <a:pt x="1662790" y="4592495"/>
                  <a:pt x="1545485" y="4609368"/>
                  <a:pt x="1252062" y="4625816"/>
                </a:cubicBezTo>
                <a:cubicBezTo>
                  <a:pt x="958639" y="4642265"/>
                  <a:pt x="382820" y="4628186"/>
                  <a:pt x="102891" y="4625816"/>
                </a:cubicBezTo>
                <a:cubicBezTo>
                  <a:pt x="54461" y="4619207"/>
                  <a:pt x="14021" y="4572878"/>
                  <a:pt x="0" y="4510011"/>
                </a:cubicBezTo>
                <a:cubicBezTo>
                  <a:pt x="-29788" y="4318324"/>
                  <a:pt x="-21133" y="4012033"/>
                  <a:pt x="0" y="3794383"/>
                </a:cubicBezTo>
                <a:cubicBezTo>
                  <a:pt x="21133" y="3576733"/>
                  <a:pt x="-17756" y="3366448"/>
                  <a:pt x="0" y="3122697"/>
                </a:cubicBezTo>
                <a:cubicBezTo>
                  <a:pt x="17756" y="2878946"/>
                  <a:pt x="-22122" y="2728182"/>
                  <a:pt x="0" y="2582837"/>
                </a:cubicBezTo>
                <a:cubicBezTo>
                  <a:pt x="22122" y="2437492"/>
                  <a:pt x="28341" y="2082301"/>
                  <a:pt x="0" y="1867209"/>
                </a:cubicBezTo>
                <a:cubicBezTo>
                  <a:pt x="-28341" y="1652117"/>
                  <a:pt x="-16667" y="1477439"/>
                  <a:pt x="0" y="1239466"/>
                </a:cubicBezTo>
                <a:cubicBezTo>
                  <a:pt x="16667" y="1001493"/>
                  <a:pt x="-4226" y="953093"/>
                  <a:pt x="0" y="743548"/>
                </a:cubicBezTo>
                <a:cubicBezTo>
                  <a:pt x="4226" y="534003"/>
                  <a:pt x="22778" y="336707"/>
                  <a:pt x="0" y="115804"/>
                </a:cubicBezTo>
                <a:cubicBezTo>
                  <a:pt x="10090" y="49003"/>
                  <a:pt x="47783" y="-6744"/>
                  <a:pt x="102891" y="0"/>
                </a:cubicBezTo>
                <a:close/>
              </a:path>
            </a:pathLst>
          </a:custGeom>
          <a:solidFill>
            <a:srgbClr val="FFFFFF">
              <a:alpha val="58000"/>
            </a:srgbClr>
          </a:solidFill>
          <a:ln cap="sq" cmpd="dbl">
            <a:solidFill>
              <a:schemeClr val="accent1">
                <a:alpha val="99000"/>
              </a:schemeClr>
            </a:solidFill>
            <a:extLst>
              <a:ext uri="{C807C97D-BFC1-408E-A445-0C87EB9F89A2}">
                <ask:lineSketchStyleProps xmlns:ask="http://schemas.microsoft.com/office/drawing/2018/sketchyshapes" sd="1219033472">
                  <a:custGeom>
                    <a:avLst/>
                    <a:gdLst/>
                    <a:ahLst/>
                    <a:cxnLst/>
                    <a:rect l="l" t="t" r="r" b="b"/>
                    <a:pathLst>
                      <a:path w="3837477" h="1082470">
                        <a:moveTo>
                          <a:pt x="27099" y="0"/>
                        </a:moveTo>
                        <a:lnTo>
                          <a:pt x="3810378" y="0"/>
                        </a:lnTo>
                        <a:cubicBezTo>
                          <a:pt x="3825344" y="0"/>
                          <a:pt x="3837477" y="12132"/>
                          <a:pt x="3837477" y="27099"/>
                        </a:cubicBezTo>
                        <a:lnTo>
                          <a:pt x="3837477" y="1055371"/>
                        </a:lnTo>
                        <a:cubicBezTo>
                          <a:pt x="3837477" y="1070337"/>
                          <a:pt x="3825344" y="1082470"/>
                          <a:pt x="3810378" y="1082470"/>
                        </a:cubicBezTo>
                        <a:lnTo>
                          <a:pt x="27099" y="1082470"/>
                        </a:lnTo>
                        <a:cubicBezTo>
                          <a:pt x="12132" y="1082470"/>
                          <a:pt x="0" y="1070337"/>
                          <a:pt x="0" y="1055371"/>
                        </a:cubicBezTo>
                        <a:lnTo>
                          <a:pt x="0" y="27099"/>
                        </a:lnTo>
                        <a:cubicBezTo>
                          <a:pt x="0" y="12132"/>
                          <a:pt x="12132" y="0"/>
                          <a:pt x="27099" y="0"/>
                        </a:cubicBezTo>
                        <a:close/>
                      </a:path>
                    </a:pathLst>
                  </a:custGeom>
                  <ask:type>
                    <ask:lineSketchFreehand/>
                  </ask:type>
                </ask:lineSketchStyleProps>
              </a:ext>
            </a:extLst>
          </a:ln>
        </p:spPr>
        <p:txBody>
          <a:bodyPr/>
          <a:lstStyle/>
          <a:p>
            <a:endParaRPr lang="en-US"/>
          </a:p>
        </p:txBody>
      </p:sp>
      <p:sp>
        <p:nvSpPr>
          <p:cNvPr id="8" name="TextBox 8"/>
          <p:cNvSpPr txBox="1"/>
          <p:nvPr/>
        </p:nvSpPr>
        <p:spPr>
          <a:xfrm>
            <a:off x="1997156" y="1209369"/>
            <a:ext cx="14570419" cy="4290829"/>
          </a:xfrm>
          <a:prstGeom prst="rect">
            <a:avLst/>
          </a:prstGeom>
        </p:spPr>
        <p:txBody>
          <a:bodyPr lIns="50800" tIns="50800" rIns="50800" bIns="50800" rtlCol="0" anchor="ctr"/>
          <a:lstStyle/>
          <a:p>
            <a:pPr algn="ctr">
              <a:lnSpc>
                <a:spcPts val="2659"/>
              </a:lnSpc>
            </a:pPr>
            <a:endParaRPr/>
          </a:p>
        </p:txBody>
      </p:sp>
      <p:pic>
        <p:nvPicPr>
          <p:cNvPr id="9" name="Picture 8">
            <a:extLst>
              <a:ext uri="{FF2B5EF4-FFF2-40B4-BE49-F238E27FC236}">
                <a16:creationId xmlns:a16="http://schemas.microsoft.com/office/drawing/2014/main" id="{AAE90FA8-1103-77DF-5DDA-8531038EFE17}"/>
              </a:ext>
            </a:extLst>
          </p:cNvPr>
          <p:cNvPicPr>
            <a:picLocks noChangeAspect="1"/>
          </p:cNvPicPr>
          <p:nvPr/>
        </p:nvPicPr>
        <p:blipFill>
          <a:blip r:embed="rId9"/>
          <a:stretch>
            <a:fillRect/>
          </a:stretch>
        </p:blipFill>
        <p:spPr>
          <a:xfrm>
            <a:off x="3176955" y="1979235"/>
            <a:ext cx="12113802" cy="3340898"/>
          </a:xfrm>
          <a:prstGeom prst="rect">
            <a:avLst/>
          </a:prstGeom>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stretch>
              <a:fillRect t="-18518"/>
            </a:stretch>
          </a:blipFill>
        </p:spPr>
        <p:txBody>
          <a:bodyPr/>
          <a:lstStyle/>
          <a:p>
            <a:endParaRPr lang="en-US"/>
          </a:p>
        </p:txBody>
      </p:sp>
      <p:sp>
        <p:nvSpPr>
          <p:cNvPr id="3" name="Freeform 3"/>
          <p:cNvSpPr/>
          <p:nvPr/>
        </p:nvSpPr>
        <p:spPr>
          <a:xfrm>
            <a:off x="1028700" y="1755559"/>
            <a:ext cx="3871279" cy="4594990"/>
          </a:xfrm>
          <a:custGeom>
            <a:avLst/>
            <a:gdLst/>
            <a:ahLst/>
            <a:cxnLst/>
            <a:rect l="l" t="t" r="r" b="b"/>
            <a:pathLst>
              <a:path w="3871279" h="4594990">
                <a:moveTo>
                  <a:pt x="0" y="0"/>
                </a:moveTo>
                <a:lnTo>
                  <a:pt x="3871279" y="0"/>
                </a:lnTo>
                <a:lnTo>
                  <a:pt x="3871279" y="4594990"/>
                </a:lnTo>
                <a:lnTo>
                  <a:pt x="0" y="45949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 name="Freeform 4"/>
          <p:cNvSpPr/>
          <p:nvPr/>
        </p:nvSpPr>
        <p:spPr>
          <a:xfrm>
            <a:off x="4899979" y="4649847"/>
            <a:ext cx="2408074" cy="1700702"/>
          </a:xfrm>
          <a:custGeom>
            <a:avLst/>
            <a:gdLst/>
            <a:ahLst/>
            <a:cxnLst/>
            <a:rect l="l" t="t" r="r" b="b"/>
            <a:pathLst>
              <a:path w="2408074" h="1700702">
                <a:moveTo>
                  <a:pt x="0" y="0"/>
                </a:moveTo>
                <a:lnTo>
                  <a:pt x="2408074" y="0"/>
                </a:lnTo>
                <a:lnTo>
                  <a:pt x="2408074" y="1700702"/>
                </a:lnTo>
                <a:lnTo>
                  <a:pt x="0" y="17007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12487520" y="5874299"/>
            <a:ext cx="1822962" cy="2558544"/>
          </a:xfrm>
          <a:custGeom>
            <a:avLst/>
            <a:gdLst/>
            <a:ahLst/>
            <a:cxnLst/>
            <a:rect l="l" t="t" r="r" b="b"/>
            <a:pathLst>
              <a:path w="1822962" h="2558544">
                <a:moveTo>
                  <a:pt x="0" y="0"/>
                </a:moveTo>
                <a:lnTo>
                  <a:pt x="1822962" y="0"/>
                </a:lnTo>
                <a:lnTo>
                  <a:pt x="1822962" y="2558543"/>
                </a:lnTo>
                <a:lnTo>
                  <a:pt x="0" y="255854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14358107" y="5500198"/>
            <a:ext cx="1822962" cy="2558544"/>
          </a:xfrm>
          <a:custGeom>
            <a:avLst/>
            <a:gdLst/>
            <a:ahLst/>
            <a:cxnLst/>
            <a:rect l="l" t="t" r="r" b="b"/>
            <a:pathLst>
              <a:path w="1822962" h="2558544">
                <a:moveTo>
                  <a:pt x="0" y="0"/>
                </a:moveTo>
                <a:lnTo>
                  <a:pt x="1822963" y="0"/>
                </a:lnTo>
                <a:lnTo>
                  <a:pt x="1822963" y="2558543"/>
                </a:lnTo>
                <a:lnTo>
                  <a:pt x="0" y="255854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8" name="Freeform 8"/>
          <p:cNvSpPr/>
          <p:nvPr/>
        </p:nvSpPr>
        <p:spPr>
          <a:xfrm flipH="1">
            <a:off x="7765270" y="5874299"/>
            <a:ext cx="1822962" cy="2558544"/>
          </a:xfrm>
          <a:custGeom>
            <a:avLst/>
            <a:gdLst/>
            <a:ahLst/>
            <a:cxnLst/>
            <a:rect l="l" t="t" r="r" b="b"/>
            <a:pathLst>
              <a:path w="1822962" h="2558544">
                <a:moveTo>
                  <a:pt x="1822963" y="0"/>
                </a:moveTo>
                <a:lnTo>
                  <a:pt x="0" y="0"/>
                </a:lnTo>
                <a:lnTo>
                  <a:pt x="0" y="2558543"/>
                </a:lnTo>
                <a:lnTo>
                  <a:pt x="1822963" y="2558543"/>
                </a:lnTo>
                <a:lnTo>
                  <a:pt x="1822963"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9" name="Freeform 9"/>
          <p:cNvSpPr/>
          <p:nvPr/>
        </p:nvSpPr>
        <p:spPr>
          <a:xfrm>
            <a:off x="12214534" y="7629821"/>
            <a:ext cx="1822962" cy="2558544"/>
          </a:xfrm>
          <a:custGeom>
            <a:avLst/>
            <a:gdLst/>
            <a:ahLst/>
            <a:cxnLst/>
            <a:rect l="l" t="t" r="r" b="b"/>
            <a:pathLst>
              <a:path w="1822962" h="2558544">
                <a:moveTo>
                  <a:pt x="0" y="0"/>
                </a:moveTo>
                <a:lnTo>
                  <a:pt x="1822963" y="0"/>
                </a:lnTo>
                <a:lnTo>
                  <a:pt x="1822963" y="2558543"/>
                </a:lnTo>
                <a:lnTo>
                  <a:pt x="0" y="255854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0" name="Freeform 10"/>
          <p:cNvSpPr/>
          <p:nvPr/>
        </p:nvSpPr>
        <p:spPr>
          <a:xfrm flipH="1">
            <a:off x="6853789" y="6883949"/>
            <a:ext cx="1822962" cy="2558544"/>
          </a:xfrm>
          <a:custGeom>
            <a:avLst/>
            <a:gdLst/>
            <a:ahLst/>
            <a:cxnLst/>
            <a:rect l="l" t="t" r="r" b="b"/>
            <a:pathLst>
              <a:path w="1822962" h="2558544">
                <a:moveTo>
                  <a:pt x="1822963" y="0"/>
                </a:moveTo>
                <a:lnTo>
                  <a:pt x="0" y="0"/>
                </a:lnTo>
                <a:lnTo>
                  <a:pt x="0" y="2558543"/>
                </a:lnTo>
                <a:lnTo>
                  <a:pt x="1822963" y="2558543"/>
                </a:lnTo>
                <a:lnTo>
                  <a:pt x="1822963"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1" name="Freeform 11"/>
          <p:cNvSpPr/>
          <p:nvPr/>
        </p:nvSpPr>
        <p:spPr>
          <a:xfrm>
            <a:off x="14358107" y="7629821"/>
            <a:ext cx="1822962" cy="2558544"/>
          </a:xfrm>
          <a:custGeom>
            <a:avLst/>
            <a:gdLst/>
            <a:ahLst/>
            <a:cxnLst/>
            <a:rect l="l" t="t" r="r" b="b"/>
            <a:pathLst>
              <a:path w="1822962" h="2558544">
                <a:moveTo>
                  <a:pt x="0" y="0"/>
                </a:moveTo>
                <a:lnTo>
                  <a:pt x="1822963" y="0"/>
                </a:lnTo>
                <a:lnTo>
                  <a:pt x="1822963" y="2558543"/>
                </a:lnTo>
                <a:lnTo>
                  <a:pt x="0" y="255854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0267747" y="6350549"/>
            <a:ext cx="1822962" cy="2558544"/>
          </a:xfrm>
          <a:custGeom>
            <a:avLst/>
            <a:gdLst/>
            <a:ahLst/>
            <a:cxnLst/>
            <a:rect l="l" t="t" r="r" b="b"/>
            <a:pathLst>
              <a:path w="1822962" h="2558544">
                <a:moveTo>
                  <a:pt x="0" y="0"/>
                </a:moveTo>
                <a:lnTo>
                  <a:pt x="1822962" y="0"/>
                </a:lnTo>
                <a:lnTo>
                  <a:pt x="1822962" y="2558543"/>
                </a:lnTo>
                <a:lnTo>
                  <a:pt x="0" y="255854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3" name="Freeform 13"/>
          <p:cNvSpPr/>
          <p:nvPr/>
        </p:nvSpPr>
        <p:spPr>
          <a:xfrm flipH="1">
            <a:off x="4704058" y="5874299"/>
            <a:ext cx="1822962" cy="2558544"/>
          </a:xfrm>
          <a:custGeom>
            <a:avLst/>
            <a:gdLst/>
            <a:ahLst/>
            <a:cxnLst/>
            <a:rect l="l" t="t" r="r" b="b"/>
            <a:pathLst>
              <a:path w="1822962" h="2558544">
                <a:moveTo>
                  <a:pt x="1822962" y="0"/>
                </a:moveTo>
                <a:lnTo>
                  <a:pt x="0" y="0"/>
                </a:lnTo>
                <a:lnTo>
                  <a:pt x="0" y="2558543"/>
                </a:lnTo>
                <a:lnTo>
                  <a:pt x="1822962" y="2558543"/>
                </a:lnTo>
                <a:lnTo>
                  <a:pt x="1822962"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4" name="Freeform 14"/>
          <p:cNvSpPr/>
          <p:nvPr/>
        </p:nvSpPr>
        <p:spPr>
          <a:xfrm flipH="1">
            <a:off x="5192535" y="7153571"/>
            <a:ext cx="1822962" cy="2558544"/>
          </a:xfrm>
          <a:custGeom>
            <a:avLst/>
            <a:gdLst/>
            <a:ahLst/>
            <a:cxnLst/>
            <a:rect l="l" t="t" r="r" b="b"/>
            <a:pathLst>
              <a:path w="1822962" h="2558544">
                <a:moveTo>
                  <a:pt x="1822962" y="0"/>
                </a:moveTo>
                <a:lnTo>
                  <a:pt x="0" y="0"/>
                </a:lnTo>
                <a:lnTo>
                  <a:pt x="0" y="2558543"/>
                </a:lnTo>
                <a:lnTo>
                  <a:pt x="1822962" y="2558543"/>
                </a:lnTo>
                <a:lnTo>
                  <a:pt x="1822962"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5" name="Freeform 15"/>
          <p:cNvSpPr/>
          <p:nvPr/>
        </p:nvSpPr>
        <p:spPr>
          <a:xfrm flipH="1">
            <a:off x="3369572" y="7153571"/>
            <a:ext cx="1822962" cy="2558544"/>
          </a:xfrm>
          <a:custGeom>
            <a:avLst/>
            <a:gdLst/>
            <a:ahLst/>
            <a:cxnLst/>
            <a:rect l="l" t="t" r="r" b="b"/>
            <a:pathLst>
              <a:path w="1822962" h="2558544">
                <a:moveTo>
                  <a:pt x="1822963" y="0"/>
                </a:moveTo>
                <a:lnTo>
                  <a:pt x="0" y="0"/>
                </a:lnTo>
                <a:lnTo>
                  <a:pt x="0" y="2558543"/>
                </a:lnTo>
                <a:lnTo>
                  <a:pt x="1822963" y="2558543"/>
                </a:lnTo>
                <a:lnTo>
                  <a:pt x="1822963"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6" name="Rectangle: Rounded Corners 21">
            <a:extLst>
              <a:ext uri="{FF2B5EF4-FFF2-40B4-BE49-F238E27FC236}">
                <a16:creationId xmlns:a16="http://schemas.microsoft.com/office/drawing/2014/main" id="{19899FED-752B-4546-904F-66676DD65C21}"/>
              </a:ext>
            </a:extLst>
          </p:cNvPr>
          <p:cNvSpPr/>
          <p:nvPr/>
        </p:nvSpPr>
        <p:spPr>
          <a:xfrm>
            <a:off x="457199" y="697030"/>
            <a:ext cx="17373599" cy="9362660"/>
          </a:xfrm>
          <a:prstGeom prst="roundRect">
            <a:avLst>
              <a:gd name="adj" fmla="val 11589"/>
            </a:avLst>
          </a:prstGeom>
          <a:solidFill>
            <a:schemeClr val="bg1">
              <a:alpha val="91000"/>
            </a:schemeClr>
          </a:solidFill>
          <a:ln w="762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36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17" name="Flowchart: Delay 16">
            <a:extLst>
              <a:ext uri="{FF2B5EF4-FFF2-40B4-BE49-F238E27FC236}">
                <a16:creationId xmlns:a16="http://schemas.microsoft.com/office/drawing/2014/main" id="{9EC9602A-70A6-4253-8989-A0F7052615BB}"/>
              </a:ext>
            </a:extLst>
          </p:cNvPr>
          <p:cNvSpPr/>
          <p:nvPr/>
        </p:nvSpPr>
        <p:spPr>
          <a:xfrm rot="16200000">
            <a:off x="4011932" y="-1296170"/>
            <a:ext cx="10026395" cy="12920475"/>
          </a:xfrm>
          <a:prstGeom prst="flowChartDelay">
            <a:avLst/>
          </a:prstGeom>
          <a:solidFill>
            <a:schemeClr val="bg1"/>
          </a:solidFill>
          <a:ln>
            <a:noFill/>
          </a:ln>
          <a:effectLst>
            <a:glow rad="101600">
              <a:srgbClr val="A1A1A0"/>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sp>
        <p:nvSpPr>
          <p:cNvPr id="21" name="TextBox 20">
            <a:extLst>
              <a:ext uri="{FF2B5EF4-FFF2-40B4-BE49-F238E27FC236}">
                <a16:creationId xmlns:a16="http://schemas.microsoft.com/office/drawing/2014/main" id="{80E86D45-0737-45CB-9FC6-C4EAE8E16243}"/>
              </a:ext>
            </a:extLst>
          </p:cNvPr>
          <p:cNvSpPr txBox="1"/>
          <p:nvPr/>
        </p:nvSpPr>
        <p:spPr>
          <a:xfrm>
            <a:off x="5453152" y="2844550"/>
            <a:ext cx="10899264" cy="7006213"/>
          </a:xfrm>
          <a:prstGeom prst="rect">
            <a:avLst/>
          </a:prstGeom>
          <a:noFill/>
        </p:spPr>
        <p:txBody>
          <a:bodyPr wrap="square" rtlCol="0">
            <a:spAutoFit/>
          </a:bodyPr>
          <a:lstStyle/>
          <a:p>
            <a:pPr algn="just" defTabSz="1371600">
              <a:lnSpc>
                <a:spcPct val="120000"/>
              </a:lnSpc>
            </a:pPr>
            <a:r>
              <a:rPr lang="vi-VN" sz="5400">
                <a:solidFill>
                  <a:prstClr val="black"/>
                </a:solidFill>
                <a:latin typeface="Calibri" panose="020F0502020204030204" pitchFamily="34" charset="0"/>
                <a:ea typeface="Calibri" panose="020F0502020204030204" pitchFamily="34" charset="0"/>
                <a:cs typeface="Calibri" panose="020F0502020204030204" pitchFamily="34" charset="0"/>
              </a:rPr>
              <a:t>Trên đường hành quân xa </a:t>
            </a:r>
          </a:p>
          <a:p>
            <a:pPr algn="just" defTabSz="1371600">
              <a:lnSpc>
                <a:spcPct val="120000"/>
              </a:lnSpc>
            </a:pPr>
            <a:r>
              <a:rPr lang="vi-VN" sz="5400">
                <a:solidFill>
                  <a:prstClr val="black"/>
                </a:solidFill>
                <a:latin typeface="Calibri" panose="020F0502020204030204" pitchFamily="34" charset="0"/>
                <a:ea typeface="Calibri" panose="020F0502020204030204" pitchFamily="34" charset="0"/>
                <a:cs typeface="Calibri" panose="020F0502020204030204" pitchFamily="34" charset="0"/>
              </a:rPr>
              <a:t>Dừng chân bên xóm nhỏ </a:t>
            </a:r>
          </a:p>
          <a:p>
            <a:pPr algn="just" defTabSz="1371600">
              <a:lnSpc>
                <a:spcPct val="120000"/>
              </a:lnSpc>
            </a:pPr>
            <a:r>
              <a:rPr lang="vi-VN" sz="5400">
                <a:solidFill>
                  <a:prstClr val="black"/>
                </a:solidFill>
                <a:latin typeface="Calibri" panose="020F0502020204030204" pitchFamily="34" charset="0"/>
                <a:ea typeface="Calibri" panose="020F0502020204030204" pitchFamily="34" charset="0"/>
                <a:cs typeface="Calibri" panose="020F0502020204030204" pitchFamily="34" charset="0"/>
              </a:rPr>
              <a:t>Tiếng gà ai nhảy ổ:</a:t>
            </a:r>
          </a:p>
          <a:p>
            <a:pPr algn="just" defTabSz="1371600">
              <a:lnSpc>
                <a:spcPct val="120000"/>
              </a:lnSpc>
            </a:pPr>
            <a:r>
              <a:rPr lang="vi-VN" sz="5400">
                <a:solidFill>
                  <a:prstClr val="black"/>
                </a:solidFill>
                <a:latin typeface="Calibri" panose="020F0502020204030204" pitchFamily="34" charset="0"/>
                <a:ea typeface="Calibri" panose="020F0502020204030204" pitchFamily="34" charset="0"/>
                <a:cs typeface="Calibri" panose="020F0502020204030204" pitchFamily="34" charset="0"/>
              </a:rPr>
              <a:t>“Cục... cục tác cục ta” </a:t>
            </a:r>
          </a:p>
          <a:p>
            <a:pPr algn="just" defTabSz="1371600">
              <a:lnSpc>
                <a:spcPct val="120000"/>
              </a:lnSpc>
            </a:pPr>
            <a:r>
              <a:rPr lang="vi-VN" sz="5400">
                <a:solidFill>
                  <a:prstClr val="black"/>
                </a:solidFill>
                <a:latin typeface="Calibri" panose="020F0502020204030204" pitchFamily="34" charset="0"/>
                <a:ea typeface="Calibri" panose="020F0502020204030204" pitchFamily="34" charset="0"/>
                <a:cs typeface="Calibri" panose="020F0502020204030204" pitchFamily="34" charset="0"/>
              </a:rPr>
              <a:t>Nghe xao động nắng trưa </a:t>
            </a:r>
          </a:p>
          <a:p>
            <a:pPr algn="just" defTabSz="1371600">
              <a:lnSpc>
                <a:spcPct val="120000"/>
              </a:lnSpc>
            </a:pPr>
            <a:r>
              <a:rPr lang="vi-VN" sz="5400">
                <a:solidFill>
                  <a:prstClr val="black"/>
                </a:solidFill>
                <a:latin typeface="Calibri" panose="020F0502020204030204" pitchFamily="34" charset="0"/>
                <a:ea typeface="Calibri" panose="020F0502020204030204" pitchFamily="34" charset="0"/>
                <a:cs typeface="Calibri" panose="020F0502020204030204" pitchFamily="34" charset="0"/>
              </a:rPr>
              <a:t>Nghe bàn chân đỡ mỏi </a:t>
            </a:r>
          </a:p>
          <a:p>
            <a:pPr algn="just" defTabSz="1371600">
              <a:lnSpc>
                <a:spcPct val="120000"/>
              </a:lnSpc>
            </a:pPr>
            <a:r>
              <a:rPr lang="vi-VN" sz="5400">
                <a:solidFill>
                  <a:prstClr val="black"/>
                </a:solidFill>
                <a:latin typeface="Calibri" panose="020F0502020204030204" pitchFamily="34" charset="0"/>
                <a:ea typeface="Calibri" panose="020F0502020204030204" pitchFamily="34" charset="0"/>
                <a:cs typeface="Calibri" panose="020F0502020204030204" pitchFamily="34" charset="0"/>
              </a:rPr>
              <a:t>Nghe gọi về tuổi thơ.</a:t>
            </a:r>
            <a:endParaRPr lang="vi-VN" sz="5400" dirty="0">
              <a:solidFill>
                <a:prstClr val="black"/>
              </a:solidFill>
              <a:latin typeface="Calibri" panose="020F0502020204030204" pitchFamily="34" charset="0"/>
              <a:ea typeface="Calibri" panose="020F0502020204030204" pitchFamily="34" charset="0"/>
              <a:cs typeface="Calibri" panose="020F0502020204030204" pitchFamily="34" charset="0"/>
            </a:endParaRPr>
          </a:p>
        </p:txBody>
      </p:sp>
      <p:sp>
        <p:nvSpPr>
          <p:cNvPr id="23" name="任意多边形 82">
            <a:extLst>
              <a:ext uri="{FF2B5EF4-FFF2-40B4-BE49-F238E27FC236}">
                <a16:creationId xmlns:a16="http://schemas.microsoft.com/office/drawing/2014/main" id="{A007F1E0-3EE5-4934-BBA1-C82568C2ADC8}"/>
              </a:ext>
            </a:extLst>
          </p:cNvPr>
          <p:cNvSpPr/>
          <p:nvPr/>
        </p:nvSpPr>
        <p:spPr>
          <a:xfrm rot="5400000">
            <a:off x="2121144" y="-1414013"/>
            <a:ext cx="1537233" cy="4995330"/>
          </a:xfrm>
          <a:custGeom>
            <a:avLst/>
            <a:gdLst>
              <a:gd name="connsiteX0" fmla="*/ 0 w 1975995"/>
              <a:gd name="connsiteY0" fmla="*/ 1141593 h 4720095"/>
              <a:gd name="connsiteX1" fmla="*/ 0 w 1975995"/>
              <a:gd name="connsiteY1" fmla="*/ 987997 h 4720095"/>
              <a:gd name="connsiteX2" fmla="*/ 987997 w 1975995"/>
              <a:gd name="connsiteY2" fmla="*/ 0 h 4720095"/>
              <a:gd name="connsiteX3" fmla="*/ 1975994 w 1975995"/>
              <a:gd name="connsiteY3" fmla="*/ 987997 h 4720095"/>
              <a:gd name="connsiteX4" fmla="*/ 1975994 w 1975995"/>
              <a:gd name="connsiteY4" fmla="*/ 1095950 h 4720095"/>
              <a:gd name="connsiteX5" fmla="*/ 1975995 w 1975995"/>
              <a:gd name="connsiteY5" fmla="*/ 1095950 h 4720095"/>
              <a:gd name="connsiteX6" fmla="*/ 1975995 w 1975995"/>
              <a:gd name="connsiteY6" fmla="*/ 4720095 h 4720095"/>
              <a:gd name="connsiteX7" fmla="*/ 2815 w 1975995"/>
              <a:gd name="connsiteY7" fmla="*/ 4720095 h 4720095"/>
              <a:gd name="connsiteX8" fmla="*/ 2815 w 1975995"/>
              <a:gd name="connsiteY8" fmla="*/ 1197340 h 472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5995" h="4720095">
                <a:moveTo>
                  <a:pt x="0" y="1141593"/>
                </a:moveTo>
                <a:lnTo>
                  <a:pt x="0" y="987997"/>
                </a:lnTo>
                <a:cubicBezTo>
                  <a:pt x="0" y="442341"/>
                  <a:pt x="442341" y="0"/>
                  <a:pt x="987997" y="0"/>
                </a:cubicBezTo>
                <a:cubicBezTo>
                  <a:pt x="1533653" y="0"/>
                  <a:pt x="1975994" y="442341"/>
                  <a:pt x="1975994" y="987997"/>
                </a:cubicBezTo>
                <a:lnTo>
                  <a:pt x="1975994" y="1095950"/>
                </a:lnTo>
                <a:lnTo>
                  <a:pt x="1975995" y="1095950"/>
                </a:lnTo>
                <a:lnTo>
                  <a:pt x="1975995" y="4720095"/>
                </a:lnTo>
                <a:lnTo>
                  <a:pt x="2815" y="4720095"/>
                </a:lnTo>
                <a:lnTo>
                  <a:pt x="2815" y="1197340"/>
                </a:lnTo>
                <a:close/>
              </a:path>
            </a:pathLst>
          </a:custGeom>
          <a:solidFill>
            <a:schemeClr val="accent2">
              <a:lumMod val="20000"/>
              <a:lumOff val="80000"/>
            </a:schemeClr>
          </a:solidFill>
          <a:ln w="12700" cap="flat" cmpd="sng" algn="ctr">
            <a:noFill/>
            <a:prstDash val="solid"/>
            <a:miter lim="800000"/>
          </a:ln>
          <a:effectLst/>
        </p:spPr>
        <p:txBody>
          <a:bodyPr wrap="square" rtlCol="0" anchor="ctr">
            <a:noAutofit/>
          </a:bodyPr>
          <a:lstStyle/>
          <a:p>
            <a:pPr algn="ctr" defTabSz="1371600">
              <a:defRPr/>
            </a:pPr>
            <a:endParaRPr lang="zh-CN" altLang="en-US" sz="2700" kern="0">
              <a:solidFill>
                <a:prstClr val="white"/>
              </a:solidFill>
              <a:latin typeface="等线" panose="020F0502020204030204"/>
              <a:ea typeface="等线" panose="02010600030101010101" pitchFamily="2" charset="-122"/>
              <a:cs typeface="+mn-ea"/>
              <a:sym typeface="+mn-lt"/>
            </a:endParaRPr>
          </a:p>
        </p:txBody>
      </p:sp>
      <p:grpSp>
        <p:nvGrpSpPr>
          <p:cNvPr id="24" name="组合 12">
            <a:extLst>
              <a:ext uri="{FF2B5EF4-FFF2-40B4-BE49-F238E27FC236}">
                <a16:creationId xmlns:a16="http://schemas.microsoft.com/office/drawing/2014/main" id="{1B7E7D8E-08DA-496F-868F-175ABFD1C383}"/>
              </a:ext>
            </a:extLst>
          </p:cNvPr>
          <p:cNvGrpSpPr/>
          <p:nvPr/>
        </p:nvGrpSpPr>
        <p:grpSpPr>
          <a:xfrm>
            <a:off x="4533024" y="339841"/>
            <a:ext cx="929712" cy="1126266"/>
            <a:chOff x="1267237" y="4149067"/>
            <a:chExt cx="1172591" cy="1420492"/>
          </a:xfrm>
        </p:grpSpPr>
        <p:sp>
          <p:nvSpPr>
            <p:cNvPr id="25" name="五角星 2">
              <a:extLst>
                <a:ext uri="{FF2B5EF4-FFF2-40B4-BE49-F238E27FC236}">
                  <a16:creationId xmlns:a16="http://schemas.microsoft.com/office/drawing/2014/main" id="{D7BB27AE-E7B7-44AD-9508-2BAA98C69442}"/>
                </a:ext>
              </a:extLst>
            </p:cNvPr>
            <p:cNvSpPr/>
            <p:nvPr/>
          </p:nvSpPr>
          <p:spPr>
            <a:xfrm rot="1013228">
              <a:off x="1267237" y="4149067"/>
              <a:ext cx="1172591" cy="1179462"/>
            </a:xfrm>
            <a:custGeom>
              <a:avLst/>
              <a:gdLst>
                <a:gd name="connsiteX0" fmla="*/ 1 w 914400"/>
                <a:gd name="connsiteY0" fmla="*/ 349269 h 914400"/>
                <a:gd name="connsiteX1" fmla="*/ 262140 w 914400"/>
                <a:gd name="connsiteY1" fmla="*/ 223173 h 914400"/>
                <a:gd name="connsiteX2" fmla="*/ 457200 w 914400"/>
                <a:gd name="connsiteY2" fmla="*/ 0 h 914400"/>
                <a:gd name="connsiteX3" fmla="*/ 652260 w 914400"/>
                <a:gd name="connsiteY3" fmla="*/ 223173 h 914400"/>
                <a:gd name="connsiteX4" fmla="*/ 914399 w 914400"/>
                <a:gd name="connsiteY4" fmla="*/ 349269 h 914400"/>
                <a:gd name="connsiteX5" fmla="*/ 772814 w 914400"/>
                <a:gd name="connsiteY5" fmla="*/ 613293 h 914400"/>
                <a:gd name="connsiteX6" fmla="*/ 739765 w 914400"/>
                <a:gd name="connsiteY6" fmla="*/ 914398 h 914400"/>
                <a:gd name="connsiteX7" fmla="*/ 457200 w 914400"/>
                <a:gd name="connsiteY7" fmla="*/ 854400 h 914400"/>
                <a:gd name="connsiteX8" fmla="*/ 174635 w 914400"/>
                <a:gd name="connsiteY8" fmla="*/ 914398 h 914400"/>
                <a:gd name="connsiteX9" fmla="*/ 141586 w 914400"/>
                <a:gd name="connsiteY9" fmla="*/ 613293 h 914400"/>
                <a:gd name="connsiteX10" fmla="*/ 1 w 914400"/>
                <a:gd name="connsiteY10" fmla="*/ 349269 h 914400"/>
                <a:gd name="connsiteX0" fmla="*/ 0 w 914398"/>
                <a:gd name="connsiteY0" fmla="*/ 349269 h 923906"/>
                <a:gd name="connsiteX1" fmla="*/ 262139 w 914398"/>
                <a:gd name="connsiteY1" fmla="*/ 223173 h 923906"/>
                <a:gd name="connsiteX2" fmla="*/ 457199 w 914398"/>
                <a:gd name="connsiteY2" fmla="*/ 0 h 923906"/>
                <a:gd name="connsiteX3" fmla="*/ 652259 w 914398"/>
                <a:gd name="connsiteY3" fmla="*/ 223173 h 923906"/>
                <a:gd name="connsiteX4" fmla="*/ 914398 w 914398"/>
                <a:gd name="connsiteY4" fmla="*/ 349269 h 923906"/>
                <a:gd name="connsiteX5" fmla="*/ 772813 w 914398"/>
                <a:gd name="connsiteY5" fmla="*/ 613293 h 923906"/>
                <a:gd name="connsiteX6" fmla="*/ 739764 w 914398"/>
                <a:gd name="connsiteY6" fmla="*/ 914398 h 923906"/>
                <a:gd name="connsiteX7" fmla="*/ 457199 w 914398"/>
                <a:gd name="connsiteY7" fmla="*/ 854400 h 923906"/>
                <a:gd name="connsiteX8" fmla="*/ 174634 w 914398"/>
                <a:gd name="connsiteY8" fmla="*/ 914398 h 923906"/>
                <a:gd name="connsiteX9" fmla="*/ 141585 w 914398"/>
                <a:gd name="connsiteY9" fmla="*/ 613293 h 923906"/>
                <a:gd name="connsiteX10" fmla="*/ 0 w 914398"/>
                <a:gd name="connsiteY10" fmla="*/ 349269 h 923906"/>
                <a:gd name="connsiteX0" fmla="*/ 0 w 916461"/>
                <a:gd name="connsiteY0" fmla="*/ 349269 h 923906"/>
                <a:gd name="connsiteX1" fmla="*/ 262139 w 916461"/>
                <a:gd name="connsiteY1" fmla="*/ 223173 h 923906"/>
                <a:gd name="connsiteX2" fmla="*/ 457199 w 916461"/>
                <a:gd name="connsiteY2" fmla="*/ 0 h 923906"/>
                <a:gd name="connsiteX3" fmla="*/ 652259 w 916461"/>
                <a:gd name="connsiteY3" fmla="*/ 223173 h 923906"/>
                <a:gd name="connsiteX4" fmla="*/ 914398 w 916461"/>
                <a:gd name="connsiteY4" fmla="*/ 349269 h 923906"/>
                <a:gd name="connsiteX5" fmla="*/ 772813 w 916461"/>
                <a:gd name="connsiteY5" fmla="*/ 613293 h 923906"/>
                <a:gd name="connsiteX6" fmla="*/ 739764 w 916461"/>
                <a:gd name="connsiteY6" fmla="*/ 914398 h 923906"/>
                <a:gd name="connsiteX7" fmla="*/ 457199 w 916461"/>
                <a:gd name="connsiteY7" fmla="*/ 854400 h 923906"/>
                <a:gd name="connsiteX8" fmla="*/ 174634 w 916461"/>
                <a:gd name="connsiteY8" fmla="*/ 914398 h 923906"/>
                <a:gd name="connsiteX9" fmla="*/ 141585 w 916461"/>
                <a:gd name="connsiteY9" fmla="*/ 613293 h 923906"/>
                <a:gd name="connsiteX10" fmla="*/ 0 w 916461"/>
                <a:gd name="connsiteY10" fmla="*/ 349269 h 923906"/>
                <a:gd name="connsiteX0" fmla="*/ 0 w 916461"/>
                <a:gd name="connsiteY0" fmla="*/ 349269 h 923906"/>
                <a:gd name="connsiteX1" fmla="*/ 262139 w 916461"/>
                <a:gd name="connsiteY1" fmla="*/ 223173 h 923906"/>
                <a:gd name="connsiteX2" fmla="*/ 457199 w 916461"/>
                <a:gd name="connsiteY2" fmla="*/ 0 h 923906"/>
                <a:gd name="connsiteX3" fmla="*/ 652259 w 916461"/>
                <a:gd name="connsiteY3" fmla="*/ 223173 h 923906"/>
                <a:gd name="connsiteX4" fmla="*/ 914398 w 916461"/>
                <a:gd name="connsiteY4" fmla="*/ 349269 h 923906"/>
                <a:gd name="connsiteX5" fmla="*/ 772813 w 916461"/>
                <a:gd name="connsiteY5" fmla="*/ 613293 h 923906"/>
                <a:gd name="connsiteX6" fmla="*/ 739764 w 916461"/>
                <a:gd name="connsiteY6" fmla="*/ 914398 h 923906"/>
                <a:gd name="connsiteX7" fmla="*/ 457199 w 916461"/>
                <a:gd name="connsiteY7" fmla="*/ 854400 h 923906"/>
                <a:gd name="connsiteX8" fmla="*/ 174634 w 916461"/>
                <a:gd name="connsiteY8" fmla="*/ 914398 h 923906"/>
                <a:gd name="connsiteX9" fmla="*/ 141585 w 916461"/>
                <a:gd name="connsiteY9" fmla="*/ 613293 h 923906"/>
                <a:gd name="connsiteX10" fmla="*/ 0 w 916461"/>
                <a:gd name="connsiteY10" fmla="*/ 349269 h 923906"/>
                <a:gd name="connsiteX0" fmla="*/ 2063 w 918524"/>
                <a:gd name="connsiteY0" fmla="*/ 349269 h 923906"/>
                <a:gd name="connsiteX1" fmla="*/ 264202 w 918524"/>
                <a:gd name="connsiteY1" fmla="*/ 223173 h 923906"/>
                <a:gd name="connsiteX2" fmla="*/ 459262 w 918524"/>
                <a:gd name="connsiteY2" fmla="*/ 0 h 923906"/>
                <a:gd name="connsiteX3" fmla="*/ 654322 w 918524"/>
                <a:gd name="connsiteY3" fmla="*/ 223173 h 923906"/>
                <a:gd name="connsiteX4" fmla="*/ 916461 w 918524"/>
                <a:gd name="connsiteY4" fmla="*/ 349269 h 923906"/>
                <a:gd name="connsiteX5" fmla="*/ 774876 w 918524"/>
                <a:gd name="connsiteY5" fmla="*/ 613293 h 923906"/>
                <a:gd name="connsiteX6" fmla="*/ 741827 w 918524"/>
                <a:gd name="connsiteY6" fmla="*/ 914398 h 923906"/>
                <a:gd name="connsiteX7" fmla="*/ 459262 w 918524"/>
                <a:gd name="connsiteY7" fmla="*/ 854400 h 923906"/>
                <a:gd name="connsiteX8" fmla="*/ 176697 w 918524"/>
                <a:gd name="connsiteY8" fmla="*/ 914398 h 923906"/>
                <a:gd name="connsiteX9" fmla="*/ 143648 w 918524"/>
                <a:gd name="connsiteY9" fmla="*/ 613293 h 923906"/>
                <a:gd name="connsiteX10" fmla="*/ 2063 w 918524"/>
                <a:gd name="connsiteY10" fmla="*/ 349269 h 923906"/>
                <a:gd name="connsiteX0" fmla="*/ 2063 w 918524"/>
                <a:gd name="connsiteY0" fmla="*/ 349269 h 923906"/>
                <a:gd name="connsiteX1" fmla="*/ 264202 w 918524"/>
                <a:gd name="connsiteY1" fmla="*/ 223173 h 923906"/>
                <a:gd name="connsiteX2" fmla="*/ 459262 w 918524"/>
                <a:gd name="connsiteY2" fmla="*/ 0 h 923906"/>
                <a:gd name="connsiteX3" fmla="*/ 654322 w 918524"/>
                <a:gd name="connsiteY3" fmla="*/ 223173 h 923906"/>
                <a:gd name="connsiteX4" fmla="*/ 916461 w 918524"/>
                <a:gd name="connsiteY4" fmla="*/ 349269 h 923906"/>
                <a:gd name="connsiteX5" fmla="*/ 774876 w 918524"/>
                <a:gd name="connsiteY5" fmla="*/ 613293 h 923906"/>
                <a:gd name="connsiteX6" fmla="*/ 741827 w 918524"/>
                <a:gd name="connsiteY6" fmla="*/ 914398 h 923906"/>
                <a:gd name="connsiteX7" fmla="*/ 459262 w 918524"/>
                <a:gd name="connsiteY7" fmla="*/ 854400 h 923906"/>
                <a:gd name="connsiteX8" fmla="*/ 176697 w 918524"/>
                <a:gd name="connsiteY8" fmla="*/ 914398 h 923906"/>
                <a:gd name="connsiteX9" fmla="*/ 143648 w 918524"/>
                <a:gd name="connsiteY9" fmla="*/ 613293 h 923906"/>
                <a:gd name="connsiteX10" fmla="*/ 2063 w 918524"/>
                <a:gd name="connsiteY10" fmla="*/ 349269 h 923906"/>
                <a:gd name="connsiteX0" fmla="*/ 2063 w 918524"/>
                <a:gd name="connsiteY0" fmla="*/ 349269 h 923906"/>
                <a:gd name="connsiteX1" fmla="*/ 264202 w 918524"/>
                <a:gd name="connsiteY1" fmla="*/ 223173 h 923906"/>
                <a:gd name="connsiteX2" fmla="*/ 459262 w 918524"/>
                <a:gd name="connsiteY2" fmla="*/ 0 h 923906"/>
                <a:gd name="connsiteX3" fmla="*/ 654322 w 918524"/>
                <a:gd name="connsiteY3" fmla="*/ 223173 h 923906"/>
                <a:gd name="connsiteX4" fmla="*/ 916461 w 918524"/>
                <a:gd name="connsiteY4" fmla="*/ 349269 h 923906"/>
                <a:gd name="connsiteX5" fmla="*/ 774876 w 918524"/>
                <a:gd name="connsiteY5" fmla="*/ 613293 h 923906"/>
                <a:gd name="connsiteX6" fmla="*/ 741827 w 918524"/>
                <a:gd name="connsiteY6" fmla="*/ 914398 h 923906"/>
                <a:gd name="connsiteX7" fmla="*/ 459262 w 918524"/>
                <a:gd name="connsiteY7" fmla="*/ 854400 h 923906"/>
                <a:gd name="connsiteX8" fmla="*/ 176697 w 918524"/>
                <a:gd name="connsiteY8" fmla="*/ 914398 h 923906"/>
                <a:gd name="connsiteX9" fmla="*/ 143648 w 918524"/>
                <a:gd name="connsiteY9" fmla="*/ 613293 h 923906"/>
                <a:gd name="connsiteX10" fmla="*/ 2063 w 918524"/>
                <a:gd name="connsiteY10" fmla="*/ 349269 h 923906"/>
                <a:gd name="connsiteX0" fmla="*/ 2063 w 918524"/>
                <a:gd name="connsiteY0" fmla="*/ 349269 h 923906"/>
                <a:gd name="connsiteX1" fmla="*/ 264202 w 918524"/>
                <a:gd name="connsiteY1" fmla="*/ 223173 h 923906"/>
                <a:gd name="connsiteX2" fmla="*/ 459262 w 918524"/>
                <a:gd name="connsiteY2" fmla="*/ 0 h 923906"/>
                <a:gd name="connsiteX3" fmla="*/ 654322 w 918524"/>
                <a:gd name="connsiteY3" fmla="*/ 223173 h 923906"/>
                <a:gd name="connsiteX4" fmla="*/ 916461 w 918524"/>
                <a:gd name="connsiteY4" fmla="*/ 349269 h 923906"/>
                <a:gd name="connsiteX5" fmla="*/ 774876 w 918524"/>
                <a:gd name="connsiteY5" fmla="*/ 613293 h 923906"/>
                <a:gd name="connsiteX6" fmla="*/ 741827 w 918524"/>
                <a:gd name="connsiteY6" fmla="*/ 914398 h 923906"/>
                <a:gd name="connsiteX7" fmla="*/ 459262 w 918524"/>
                <a:gd name="connsiteY7" fmla="*/ 854400 h 923906"/>
                <a:gd name="connsiteX8" fmla="*/ 176697 w 918524"/>
                <a:gd name="connsiteY8" fmla="*/ 914398 h 923906"/>
                <a:gd name="connsiteX9" fmla="*/ 143648 w 918524"/>
                <a:gd name="connsiteY9" fmla="*/ 613293 h 923906"/>
                <a:gd name="connsiteX10" fmla="*/ 2063 w 918524"/>
                <a:gd name="connsiteY10" fmla="*/ 349269 h 923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8524" h="923906">
                  <a:moveTo>
                    <a:pt x="2063" y="349269"/>
                  </a:moveTo>
                  <a:cubicBezTo>
                    <a:pt x="22155" y="284249"/>
                    <a:pt x="188002" y="281384"/>
                    <a:pt x="264202" y="223173"/>
                  </a:cubicBezTo>
                  <a:cubicBezTo>
                    <a:pt x="340402" y="164962"/>
                    <a:pt x="394242" y="0"/>
                    <a:pt x="459262" y="0"/>
                  </a:cubicBezTo>
                  <a:cubicBezTo>
                    <a:pt x="524282" y="0"/>
                    <a:pt x="578122" y="164962"/>
                    <a:pt x="654322" y="223173"/>
                  </a:cubicBezTo>
                  <a:cubicBezTo>
                    <a:pt x="730522" y="281384"/>
                    <a:pt x="896369" y="284249"/>
                    <a:pt x="916461" y="349269"/>
                  </a:cubicBezTo>
                  <a:cubicBezTo>
                    <a:pt x="936553" y="414289"/>
                    <a:pt x="803982" y="519105"/>
                    <a:pt x="774876" y="613293"/>
                  </a:cubicBezTo>
                  <a:cubicBezTo>
                    <a:pt x="745770" y="707481"/>
                    <a:pt x="794429" y="874213"/>
                    <a:pt x="741827" y="914398"/>
                  </a:cubicBezTo>
                  <a:cubicBezTo>
                    <a:pt x="689225" y="954583"/>
                    <a:pt x="553450" y="854400"/>
                    <a:pt x="459262" y="854400"/>
                  </a:cubicBezTo>
                  <a:cubicBezTo>
                    <a:pt x="365074" y="874399"/>
                    <a:pt x="257367" y="928196"/>
                    <a:pt x="176697" y="914398"/>
                  </a:cubicBezTo>
                  <a:cubicBezTo>
                    <a:pt x="96027" y="900600"/>
                    <a:pt x="172754" y="707481"/>
                    <a:pt x="143648" y="613293"/>
                  </a:cubicBezTo>
                  <a:cubicBezTo>
                    <a:pt x="114542" y="519105"/>
                    <a:pt x="-18029" y="414289"/>
                    <a:pt x="2063" y="349269"/>
                  </a:cubicBezTo>
                  <a:close/>
                </a:path>
              </a:pathLst>
            </a:custGeom>
            <a:solidFill>
              <a:srgbClr val="FDDF03"/>
            </a:solidFill>
            <a:ln w="63500" cap="flat" cmpd="sng" algn="ctr">
              <a:noFill/>
              <a:prstDash val="solid"/>
              <a:miter lim="800000"/>
            </a:ln>
            <a:effectLst>
              <a:outerShdw blurRad="190500" dist="63500" dir="5400000" algn="t" rotWithShape="0">
                <a:prstClr val="black">
                  <a:alpha val="20000"/>
                </a:prstClr>
              </a:outerShdw>
            </a:effectLst>
            <a:scene3d>
              <a:camera prst="orthographicFront"/>
              <a:lightRig rig="threePt" dir="t"/>
            </a:scene3d>
            <a:sp3d extrusionH="76200" contourW="31750" prstMaterial="plastic">
              <a:bevelT w="438150" h="158750" prst="angle"/>
              <a:bevelB w="88900"/>
              <a:extrusionClr>
                <a:srgbClr val="0DDBF1"/>
              </a:extrusionClr>
              <a:contourClr>
                <a:sysClr val="window" lastClr="FFFFFF"/>
              </a:contourClr>
            </a:sp3d>
          </p:spPr>
          <p:txBody>
            <a:bodyPr rtlCol="0" anchor="ctr"/>
            <a:lstStyle/>
            <a:p>
              <a:pPr algn="ctr" defTabSz="1371600">
                <a:defRPr/>
              </a:pPr>
              <a:endParaRPr lang="zh-CN" altLang="en-US" sz="2700" kern="0">
                <a:solidFill>
                  <a:prstClr val="white"/>
                </a:solidFill>
                <a:latin typeface="等线" panose="020F0502020204030204"/>
                <a:ea typeface="等线" panose="02010600030101010101" pitchFamily="2" charset="-122"/>
                <a:cs typeface="+mn-ea"/>
                <a:sym typeface="+mn-lt"/>
              </a:endParaRPr>
            </a:p>
          </p:txBody>
        </p:sp>
        <p:sp>
          <p:nvSpPr>
            <p:cNvPr id="26" name="文本框 14">
              <a:extLst>
                <a:ext uri="{FF2B5EF4-FFF2-40B4-BE49-F238E27FC236}">
                  <a16:creationId xmlns:a16="http://schemas.microsoft.com/office/drawing/2014/main" id="{B061D337-B492-41BE-A301-7B837682827B}"/>
                </a:ext>
              </a:extLst>
            </p:cNvPr>
            <p:cNvSpPr txBox="1"/>
            <p:nvPr/>
          </p:nvSpPr>
          <p:spPr>
            <a:xfrm>
              <a:off x="1496256" y="4521472"/>
              <a:ext cx="232990" cy="1048087"/>
            </a:xfrm>
            <a:prstGeom prst="rect">
              <a:avLst/>
            </a:prstGeom>
            <a:noFill/>
            <a:ln>
              <a:noFill/>
            </a:ln>
          </p:spPr>
          <p:txBody>
            <a:bodyPr wrap="none" rtlCol="0">
              <a:spAutoFit/>
            </a:bodyPr>
            <a:lstStyle/>
            <a:p>
              <a:pPr defTabSz="1371600">
                <a:defRPr/>
              </a:pPr>
              <a:endParaRPr lang="zh-CN" altLang="en-US" sz="4800" kern="0" dirty="0">
                <a:ln w="25400">
                  <a:solidFill>
                    <a:srgbClr val="20B6BE"/>
                  </a:solidFill>
                </a:ln>
                <a:solidFill>
                  <a:prstClr val="white"/>
                </a:solidFill>
                <a:latin typeface="等线" panose="020F0502020204030204"/>
                <a:ea typeface="等线" panose="02010600030101010101" pitchFamily="2" charset="-122"/>
                <a:cs typeface="+mn-ea"/>
                <a:sym typeface="+mn-lt"/>
              </a:endParaRPr>
            </a:p>
          </p:txBody>
        </p:sp>
      </p:grpSp>
      <p:sp>
        <p:nvSpPr>
          <p:cNvPr id="27" name="TextBox 26">
            <a:extLst>
              <a:ext uri="{FF2B5EF4-FFF2-40B4-BE49-F238E27FC236}">
                <a16:creationId xmlns:a16="http://schemas.microsoft.com/office/drawing/2014/main" id="{124535CE-4496-4DFE-8FAD-01AFE7A35A53}"/>
              </a:ext>
            </a:extLst>
          </p:cNvPr>
          <p:cNvSpPr txBox="1"/>
          <p:nvPr/>
        </p:nvSpPr>
        <p:spPr>
          <a:xfrm rot="21591154">
            <a:off x="203135" y="207025"/>
            <a:ext cx="4926267" cy="1615827"/>
          </a:xfrm>
          <a:prstGeom prst="rect">
            <a:avLst/>
          </a:prstGeom>
          <a:noFill/>
        </p:spPr>
        <p:txBody>
          <a:bodyPr wrap="square" rtlCol="0">
            <a:spAutoFit/>
          </a:bodyPr>
          <a:lstStyle/>
          <a:p>
            <a:pPr algn="ctr" defTabSz="1371600"/>
            <a:r>
              <a:rPr lang="vi-VN" sz="9900" b="1" dirty="0">
                <a:ln w="0"/>
                <a:solidFill>
                  <a:srgbClr val="C00000"/>
                </a:solidFill>
                <a:latin typeface="UTM Edwardian" panose="02040603050506020204" pitchFamily="18" charset="0"/>
                <a:ea typeface="LNTH-LuoLuoNotangYuanTi 1" pitchFamily="2" charset="-128"/>
                <a:cs typeface="LNTH-LuoLuoNotangYuanTi 1" pitchFamily="2" charset="-128"/>
              </a:rPr>
              <a:t>Đoạn 1</a:t>
            </a:r>
            <a:endParaRPr lang="en-US" sz="9900" b="1" dirty="0">
              <a:ln w="0"/>
              <a:solidFill>
                <a:srgbClr val="C00000"/>
              </a:solidFill>
              <a:latin typeface="UTM Edwardian" panose="02040603050506020204" pitchFamily="18" charset="0"/>
              <a:ea typeface="LNTH-LuoLuoNotangYuanTi 1" pitchFamily="2" charset="-128"/>
              <a:cs typeface="LNTH-LuoLuoNotangYuanTi 1" pitchFamily="2" charset="-128"/>
            </a:endParaRPr>
          </a:p>
        </p:txBody>
      </p:sp>
      <p:cxnSp>
        <p:nvCxnSpPr>
          <p:cNvPr id="28" name="Straight Connector 27">
            <a:extLst>
              <a:ext uri="{FF2B5EF4-FFF2-40B4-BE49-F238E27FC236}">
                <a16:creationId xmlns:a16="http://schemas.microsoft.com/office/drawing/2014/main" id="{8E538B20-3538-4B4A-9DAD-00D253C56BB3}"/>
              </a:ext>
            </a:extLst>
          </p:cNvPr>
          <p:cNvCxnSpPr>
            <a:cxnSpLocks/>
          </p:cNvCxnSpPr>
          <p:nvPr/>
        </p:nvCxnSpPr>
        <p:spPr>
          <a:xfrm flipH="1">
            <a:off x="5913246" y="6696790"/>
            <a:ext cx="5265982" cy="253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4661DC0-CFF0-4A24-A8F6-C4E5A6850E09}"/>
              </a:ext>
            </a:extLst>
          </p:cNvPr>
          <p:cNvCxnSpPr>
            <a:cxnSpLocks/>
          </p:cNvCxnSpPr>
          <p:nvPr/>
        </p:nvCxnSpPr>
        <p:spPr>
          <a:xfrm flipH="1">
            <a:off x="7015498" y="7729813"/>
            <a:ext cx="243330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194FB5F-924E-4CD4-9AC6-D5E10DD65FCC}"/>
              </a:ext>
            </a:extLst>
          </p:cNvPr>
          <p:cNvCxnSpPr>
            <a:cxnSpLocks/>
          </p:cNvCxnSpPr>
          <p:nvPr/>
        </p:nvCxnSpPr>
        <p:spPr>
          <a:xfrm flipH="1">
            <a:off x="11480086" y="7704812"/>
            <a:ext cx="132151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31" name="Am-thanh-nay-ra-y-tuong-www_tiengdong_com">
            <a:hlinkClick r:id="" action="ppaction://media"/>
            <a:extLst>
              <a:ext uri="{FF2B5EF4-FFF2-40B4-BE49-F238E27FC236}">
                <a16:creationId xmlns:a16="http://schemas.microsoft.com/office/drawing/2014/main" id="{F7EC8067-A809-4017-AA42-4A1CBE064CF5}"/>
              </a:ext>
            </a:extLst>
          </p:cNvPr>
          <p:cNvPicPr>
            <a:picLocks noChangeAspect="1"/>
          </p:cNvPicPr>
          <p:nvPr>
            <a:audioFile r:link="rId1"/>
            <p:extLst>
              <p:ext uri="{DAA4B4D4-6D71-4841-9C94-3DE7FCFB9230}">
                <p14:media xmlns:p14="http://schemas.microsoft.com/office/powerpoint/2010/main" r:embed="rId2">
                  <p14:trim st="660" end="27134.1666"/>
                </p14:media>
              </p:ext>
            </p:extLst>
          </p:nvPr>
        </p:nvPicPr>
        <p:blipFill>
          <a:blip r:embed="rId12"/>
          <a:stretch>
            <a:fillRect/>
          </a:stretch>
        </p:blipFill>
        <p:spPr>
          <a:xfrm>
            <a:off x="-731044" y="6331268"/>
            <a:ext cx="731045" cy="731045"/>
          </a:xfrm>
          <a:prstGeom prst="rect">
            <a:avLst/>
          </a:prstGeom>
        </p:spPr>
      </p:pic>
      <p:pic>
        <p:nvPicPr>
          <p:cNvPr id="32" name="Am-thanh-nay-ra-y-tuong-www_tiengdong_com">
            <a:hlinkClick r:id="" action="ppaction://media"/>
            <a:extLst>
              <a:ext uri="{FF2B5EF4-FFF2-40B4-BE49-F238E27FC236}">
                <a16:creationId xmlns:a16="http://schemas.microsoft.com/office/drawing/2014/main" id="{BCA9FE77-2578-44C9-91FA-BA10BAC3071C}"/>
              </a:ext>
            </a:extLst>
          </p:cNvPr>
          <p:cNvPicPr>
            <a:picLocks noChangeAspect="1"/>
          </p:cNvPicPr>
          <p:nvPr>
            <a:audioFile r:link="rId1"/>
            <p:extLst>
              <p:ext uri="{DAA4B4D4-6D71-4841-9C94-3DE7FCFB9230}">
                <p14:media xmlns:p14="http://schemas.microsoft.com/office/powerpoint/2010/main" r:embed="rId2">
                  <p14:trim st="660" end="27134.1666"/>
                </p14:media>
              </p:ext>
            </p:extLst>
          </p:nvPr>
        </p:nvPicPr>
        <p:blipFill>
          <a:blip r:embed="rId12"/>
          <a:stretch>
            <a:fillRect/>
          </a:stretch>
        </p:blipFill>
        <p:spPr>
          <a:xfrm>
            <a:off x="-705300" y="7364291"/>
            <a:ext cx="731045" cy="731045"/>
          </a:xfrm>
          <a:prstGeom prst="rect">
            <a:avLst/>
          </a:prstGeom>
        </p:spPr>
      </p:pic>
      <p:pic>
        <p:nvPicPr>
          <p:cNvPr id="33" name="Am-thanh-nay-ra-y-tuong-www_tiengdong_com">
            <a:hlinkClick r:id="" action="ppaction://media"/>
            <a:extLst>
              <a:ext uri="{FF2B5EF4-FFF2-40B4-BE49-F238E27FC236}">
                <a16:creationId xmlns:a16="http://schemas.microsoft.com/office/drawing/2014/main" id="{3FDD045D-E7F9-4192-8C03-DDA347F539E2}"/>
              </a:ext>
            </a:extLst>
          </p:cNvPr>
          <p:cNvPicPr>
            <a:picLocks noChangeAspect="1"/>
          </p:cNvPicPr>
          <p:nvPr>
            <a:audioFile r:link="rId1"/>
            <p:extLst>
              <p:ext uri="{DAA4B4D4-6D71-4841-9C94-3DE7FCFB9230}">
                <p14:media xmlns:p14="http://schemas.microsoft.com/office/powerpoint/2010/main" r:embed="rId2">
                  <p14:trim st="660" end="27134.1666"/>
                </p14:media>
              </p:ext>
            </p:extLst>
          </p:nvPr>
        </p:nvPicPr>
        <p:blipFill>
          <a:blip r:embed="rId12"/>
          <a:stretch>
            <a:fillRect/>
          </a:stretch>
        </p:blipFill>
        <p:spPr>
          <a:xfrm>
            <a:off x="-997525" y="5449234"/>
            <a:ext cx="731045" cy="731045"/>
          </a:xfrm>
          <a:prstGeom prst="rect">
            <a:avLst/>
          </a:prstGeom>
        </p:spPr>
      </p:pic>
      <p:cxnSp>
        <p:nvCxnSpPr>
          <p:cNvPr id="41" name="Đường nối Thẳng 46">
            <a:extLst>
              <a:ext uri="{FF2B5EF4-FFF2-40B4-BE49-F238E27FC236}">
                <a16:creationId xmlns:a16="http://schemas.microsoft.com/office/drawing/2014/main" id="{4B2920C0-8AA0-4AB1-92EA-27A789BC6610}"/>
              </a:ext>
            </a:extLst>
          </p:cNvPr>
          <p:cNvCxnSpPr>
            <a:cxnSpLocks/>
          </p:cNvCxnSpPr>
          <p:nvPr/>
        </p:nvCxnSpPr>
        <p:spPr>
          <a:xfrm flipH="1">
            <a:off x="6993221" y="6945586"/>
            <a:ext cx="215102" cy="820874"/>
          </a:xfrm>
          <a:prstGeom prst="line">
            <a:avLst/>
          </a:prstGeom>
          <a:ln w="57150">
            <a:solidFill>
              <a:schemeClr val="accent1"/>
            </a:solidFill>
          </a:ln>
        </p:spPr>
        <p:style>
          <a:lnRef idx="3">
            <a:schemeClr val="accent2"/>
          </a:lnRef>
          <a:fillRef idx="0">
            <a:schemeClr val="accent2"/>
          </a:fillRef>
          <a:effectRef idx="2">
            <a:schemeClr val="accent2"/>
          </a:effectRef>
          <a:fontRef idx="minor">
            <a:schemeClr val="tx1"/>
          </a:fontRef>
        </p:style>
      </p:cxnSp>
      <p:grpSp>
        <p:nvGrpSpPr>
          <p:cNvPr id="42" name="Nhóm 45">
            <a:extLst>
              <a:ext uri="{FF2B5EF4-FFF2-40B4-BE49-F238E27FC236}">
                <a16:creationId xmlns:a16="http://schemas.microsoft.com/office/drawing/2014/main" id="{EAC57CC0-96D2-4F6D-AD42-C37C798549A8}"/>
              </a:ext>
            </a:extLst>
          </p:cNvPr>
          <p:cNvGrpSpPr/>
          <p:nvPr/>
        </p:nvGrpSpPr>
        <p:grpSpPr>
          <a:xfrm>
            <a:off x="11367749" y="8957046"/>
            <a:ext cx="394526" cy="839363"/>
            <a:chOff x="4381715" y="2331720"/>
            <a:chExt cx="130996" cy="307216"/>
          </a:xfrm>
        </p:grpSpPr>
        <p:cxnSp>
          <p:nvCxnSpPr>
            <p:cNvPr id="43" name="Đường nối Thẳng 43">
              <a:extLst>
                <a:ext uri="{FF2B5EF4-FFF2-40B4-BE49-F238E27FC236}">
                  <a16:creationId xmlns:a16="http://schemas.microsoft.com/office/drawing/2014/main" id="{67AF0178-86EE-415B-97A2-130575AEDE43}"/>
                </a:ext>
              </a:extLst>
            </p:cNvPr>
            <p:cNvCxnSpPr>
              <a:cxnSpLocks/>
            </p:cNvCxnSpPr>
            <p:nvPr/>
          </p:nvCxnSpPr>
          <p:spPr>
            <a:xfrm flipH="1">
              <a:off x="4381715" y="2331720"/>
              <a:ext cx="71523" cy="300963"/>
            </a:xfrm>
            <a:prstGeom prst="line">
              <a:avLst/>
            </a:prstGeom>
            <a:ln w="57150">
              <a:solidFill>
                <a:schemeClr val="accent1"/>
              </a:solidFill>
            </a:ln>
          </p:spPr>
          <p:style>
            <a:lnRef idx="3">
              <a:schemeClr val="accent2"/>
            </a:lnRef>
            <a:fillRef idx="0">
              <a:schemeClr val="accent2"/>
            </a:fillRef>
            <a:effectRef idx="2">
              <a:schemeClr val="accent2"/>
            </a:effectRef>
            <a:fontRef idx="minor">
              <a:schemeClr val="tx1"/>
            </a:fontRef>
          </p:style>
        </p:cxnSp>
        <p:cxnSp>
          <p:nvCxnSpPr>
            <p:cNvPr id="44" name="Đường nối Thẳng 44">
              <a:extLst>
                <a:ext uri="{FF2B5EF4-FFF2-40B4-BE49-F238E27FC236}">
                  <a16:creationId xmlns:a16="http://schemas.microsoft.com/office/drawing/2014/main" id="{6348C7A3-902B-4F4E-877C-6A34046B8004}"/>
                </a:ext>
              </a:extLst>
            </p:cNvPr>
            <p:cNvCxnSpPr>
              <a:cxnSpLocks/>
            </p:cNvCxnSpPr>
            <p:nvPr/>
          </p:nvCxnSpPr>
          <p:spPr>
            <a:xfrm flipH="1">
              <a:off x="4441188" y="2337973"/>
              <a:ext cx="71523" cy="300963"/>
            </a:xfrm>
            <a:prstGeom prst="line">
              <a:avLst/>
            </a:prstGeom>
            <a:ln w="57150">
              <a:solidFill>
                <a:schemeClr val="accent1"/>
              </a:solidFill>
            </a:ln>
          </p:spPr>
          <p:style>
            <a:lnRef idx="3">
              <a:schemeClr val="accent2"/>
            </a:lnRef>
            <a:fillRef idx="0">
              <a:schemeClr val="accent2"/>
            </a:fillRef>
            <a:effectRef idx="2">
              <a:schemeClr val="accent2"/>
            </a:effectRef>
            <a:fontRef idx="minor">
              <a:schemeClr val="tx1"/>
            </a:fontRef>
          </p:style>
        </p:cxnSp>
      </p:grpSp>
      <p:cxnSp>
        <p:nvCxnSpPr>
          <p:cNvPr id="47" name="Đường nối Thẳng 46">
            <a:extLst>
              <a:ext uri="{FF2B5EF4-FFF2-40B4-BE49-F238E27FC236}">
                <a16:creationId xmlns:a16="http://schemas.microsoft.com/office/drawing/2014/main" id="{910C3AE9-B9C1-49E9-9A94-ACBD26FEF225}"/>
              </a:ext>
            </a:extLst>
          </p:cNvPr>
          <p:cNvCxnSpPr>
            <a:cxnSpLocks/>
          </p:cNvCxnSpPr>
          <p:nvPr/>
        </p:nvCxnSpPr>
        <p:spPr>
          <a:xfrm flipH="1">
            <a:off x="12672172" y="6883938"/>
            <a:ext cx="215102" cy="820874"/>
          </a:xfrm>
          <a:prstGeom prst="line">
            <a:avLst/>
          </a:prstGeom>
          <a:ln w="57150">
            <a:solidFill>
              <a:schemeClr val="accent1"/>
            </a:solidFill>
          </a:ln>
        </p:spPr>
        <p:style>
          <a:lnRef idx="3">
            <a:schemeClr val="accent2"/>
          </a:lnRef>
          <a:fillRef idx="0">
            <a:schemeClr val="accent2"/>
          </a:fillRef>
          <a:effectRef idx="2">
            <a:schemeClr val="accent2"/>
          </a:effectRef>
          <a:fontRef idx="minor">
            <a:schemeClr val="tx1"/>
          </a:fontRef>
        </p:style>
      </p:cxnSp>
      <p:cxnSp>
        <p:nvCxnSpPr>
          <p:cNvPr id="48" name="Đường nối Thẳng 46">
            <a:extLst>
              <a:ext uri="{FF2B5EF4-FFF2-40B4-BE49-F238E27FC236}">
                <a16:creationId xmlns:a16="http://schemas.microsoft.com/office/drawing/2014/main" id="{66A1FB91-40EB-445B-9BF8-5773935ACC27}"/>
              </a:ext>
            </a:extLst>
          </p:cNvPr>
          <p:cNvCxnSpPr>
            <a:cxnSpLocks/>
          </p:cNvCxnSpPr>
          <p:nvPr/>
        </p:nvCxnSpPr>
        <p:spPr>
          <a:xfrm flipH="1">
            <a:off x="6972642" y="7932275"/>
            <a:ext cx="215102" cy="820874"/>
          </a:xfrm>
          <a:prstGeom prst="line">
            <a:avLst/>
          </a:prstGeom>
          <a:ln w="57150">
            <a:solidFill>
              <a:schemeClr val="accent1"/>
            </a:solidFill>
          </a:ln>
        </p:spPr>
        <p:style>
          <a:lnRef idx="3">
            <a:schemeClr val="accent2"/>
          </a:lnRef>
          <a:fillRef idx="0">
            <a:schemeClr val="accent2"/>
          </a:fillRef>
          <a:effectRef idx="2">
            <a:schemeClr val="accent2"/>
          </a:effectRef>
          <a:fontRef idx="minor">
            <a:schemeClr val="tx1"/>
          </a:fontRef>
        </p:style>
      </p:cxnSp>
      <p:cxnSp>
        <p:nvCxnSpPr>
          <p:cNvPr id="49" name="Đường nối Thẳng 46">
            <a:extLst>
              <a:ext uri="{FF2B5EF4-FFF2-40B4-BE49-F238E27FC236}">
                <a16:creationId xmlns:a16="http://schemas.microsoft.com/office/drawing/2014/main" id="{969E21E9-0826-47A2-A395-8E99C3E42010}"/>
              </a:ext>
            </a:extLst>
          </p:cNvPr>
          <p:cNvCxnSpPr>
            <a:cxnSpLocks/>
          </p:cNvCxnSpPr>
          <p:nvPr/>
        </p:nvCxnSpPr>
        <p:spPr>
          <a:xfrm flipH="1">
            <a:off x="11919768" y="7890403"/>
            <a:ext cx="215102" cy="820874"/>
          </a:xfrm>
          <a:prstGeom prst="line">
            <a:avLst/>
          </a:prstGeom>
          <a:ln w="57150">
            <a:solidFill>
              <a:schemeClr val="accent1"/>
            </a:solidFill>
          </a:ln>
        </p:spPr>
        <p:style>
          <a:lnRef idx="3">
            <a:schemeClr val="accent2"/>
          </a:lnRef>
          <a:fillRef idx="0">
            <a:schemeClr val="accent2"/>
          </a:fillRef>
          <a:effectRef idx="2">
            <a:schemeClr val="accent2"/>
          </a:effectRef>
          <a:fontRef idx="minor">
            <a:schemeClr val="tx1"/>
          </a:fontRef>
        </p:style>
      </p:cxnSp>
      <p:cxnSp>
        <p:nvCxnSpPr>
          <p:cNvPr id="50" name="Đường nối Thẳng 46">
            <a:extLst>
              <a:ext uri="{FF2B5EF4-FFF2-40B4-BE49-F238E27FC236}">
                <a16:creationId xmlns:a16="http://schemas.microsoft.com/office/drawing/2014/main" id="{6A4A12EE-7BA0-420F-8C3A-CE09FC619ADD}"/>
              </a:ext>
            </a:extLst>
          </p:cNvPr>
          <p:cNvCxnSpPr>
            <a:cxnSpLocks/>
          </p:cNvCxnSpPr>
          <p:nvPr/>
        </p:nvCxnSpPr>
        <p:spPr>
          <a:xfrm flipH="1">
            <a:off x="6951323" y="8966291"/>
            <a:ext cx="215102" cy="820874"/>
          </a:xfrm>
          <a:prstGeom prst="line">
            <a:avLst/>
          </a:prstGeom>
          <a:ln w="57150">
            <a:solidFill>
              <a:schemeClr val="accent1"/>
            </a:solidFill>
          </a:ln>
        </p:spPr>
        <p:style>
          <a:lnRef idx="3">
            <a:schemeClr val="accent2"/>
          </a:lnRef>
          <a:fillRef idx="0">
            <a:schemeClr val="accent2"/>
          </a:fillRef>
          <a:effectRef idx="2">
            <a:schemeClr val="accent2"/>
          </a:effectRef>
          <a:fontRef idx="minor">
            <a:schemeClr val="tx1"/>
          </a:fontRef>
        </p:style>
      </p:cxnSp>
      <p:pic>
        <p:nvPicPr>
          <p:cNvPr id="5" name="Picture 4">
            <a:extLst>
              <a:ext uri="{FF2B5EF4-FFF2-40B4-BE49-F238E27FC236}">
                <a16:creationId xmlns:a16="http://schemas.microsoft.com/office/drawing/2014/main" id="{0071E5F9-523F-96A8-8D5A-374CC5D532A2}"/>
              </a:ext>
            </a:extLst>
          </p:cNvPr>
          <p:cNvPicPr>
            <a:picLocks noChangeAspect="1"/>
          </p:cNvPicPr>
          <p:nvPr/>
        </p:nvPicPr>
        <p:blipFill>
          <a:blip r:embed="rId13"/>
          <a:stretch>
            <a:fillRect/>
          </a:stretch>
        </p:blipFill>
        <p:spPr>
          <a:xfrm>
            <a:off x="6092726" y="1192801"/>
            <a:ext cx="7120745" cy="1085182"/>
          </a:xfrm>
          <a:prstGeom prst="rect">
            <a:avLst/>
          </a:prstGeom>
        </p:spPr>
      </p:pic>
    </p:spTree>
    <p:controls>
      <mc:AlternateContent xmlns:mc="http://schemas.openxmlformats.org/markup-compatibility/2006">
        <mc:Choice xmlns:v="urn:schemas-microsoft-com:vml" Requires="v">
          <p:control name="TextBox1" r:id="rId3" imgW="4076640" imgH="1079640"/>
        </mc:Choice>
        <mc:Fallback>
          <p:control name="TextBox1" r:id="rId3" imgW="4076640" imgH="1079640">
            <p:pic>
              <p:nvPicPr>
                <p:cNvPr id="34" name="TextBox1">
                  <a:extLst>
                    <a:ext uri="{FF2B5EF4-FFF2-40B4-BE49-F238E27FC236}">
                      <a16:creationId xmlns:a16="http://schemas.microsoft.com/office/drawing/2014/main" id="{B39834FC-FAEA-467C-AA64-2DFCA8E65D02}"/>
                    </a:ext>
                  </a:extLst>
                </p:cNvPr>
                <p:cNvPicPr>
                  <a:picLocks/>
                </p:cNvPicPr>
                <p:nvPr/>
              </p:nvPicPr>
              <p:blipFill>
                <a:blip r:embed="rId14"/>
                <a:stretch>
                  <a:fillRect/>
                </a:stretch>
              </p:blipFill>
              <p:spPr>
                <a:xfrm>
                  <a:off x="13775359" y="315036"/>
                  <a:ext cx="4073897" cy="1074837"/>
                </a:xfrm>
                <a:prstGeom prst="rect">
                  <a:avLst/>
                </a:prstGeom>
              </p:spPr>
            </p:pic>
          </p:control>
        </mc:Fallback>
      </mc:AlternateContent>
    </p:controls>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ppt_x"/>
                                          </p:val>
                                        </p:tav>
                                        <p:tav tm="100000">
                                          <p:val>
                                            <p:strVal val="#ppt_x"/>
                                          </p:val>
                                        </p:tav>
                                      </p:tavLst>
                                    </p:anim>
                                    <p:anim calcmode="lin" valueType="num">
                                      <p:cBhvr additive="base">
                                        <p:cTn id="2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left)">
                                      <p:cBhvr>
                                        <p:cTn id="27" dur="500"/>
                                        <p:tgtEl>
                                          <p:spTgt spid="28"/>
                                        </p:tgtEl>
                                      </p:cBhvr>
                                    </p:animEffect>
                                  </p:childTnLst>
                                </p:cTn>
                              </p:par>
                            </p:childTnLst>
                          </p:cTn>
                        </p:par>
                        <p:par>
                          <p:cTn id="28" fill="hold">
                            <p:stCondLst>
                              <p:cond delay="500"/>
                            </p:stCondLst>
                            <p:childTnLst>
                              <p:par>
                                <p:cTn id="29" presetID="1" presetClass="mediacall" presetSubtype="0" fill="hold" nodeType="afterEffect">
                                  <p:stCondLst>
                                    <p:cond delay="0"/>
                                  </p:stCondLst>
                                  <p:childTnLst>
                                    <p:cmd type="call" cmd="playFrom(0.0)">
                                      <p:cBhvr>
                                        <p:cTn id="30" dur="1054" fill="hold"/>
                                        <p:tgtEl>
                                          <p:spTgt spid="33"/>
                                        </p:tgtEl>
                                      </p:cBhvr>
                                    </p:cmd>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left)">
                                      <p:cBhvr>
                                        <p:cTn id="35" dur="500"/>
                                        <p:tgtEl>
                                          <p:spTgt spid="29"/>
                                        </p:tgtEl>
                                      </p:cBhvr>
                                    </p:animEffect>
                                  </p:childTnLst>
                                </p:cTn>
                              </p:par>
                            </p:childTnLst>
                          </p:cTn>
                        </p:par>
                        <p:par>
                          <p:cTn id="36" fill="hold">
                            <p:stCondLst>
                              <p:cond delay="500"/>
                            </p:stCondLst>
                            <p:childTnLst>
                              <p:par>
                                <p:cTn id="37" presetID="1" presetClass="mediacall" presetSubtype="0" fill="hold" nodeType="afterEffect">
                                  <p:stCondLst>
                                    <p:cond delay="0"/>
                                  </p:stCondLst>
                                  <p:childTnLst>
                                    <p:cmd type="call" cmd="playFrom(0.0)">
                                      <p:cBhvr>
                                        <p:cTn id="38" dur="1054" fill="hold"/>
                                        <p:tgtEl>
                                          <p:spTgt spid="31"/>
                                        </p:tgtEl>
                                      </p:cBhvr>
                                    </p:cmd>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wipe(left)">
                                      <p:cBhvr>
                                        <p:cTn id="43" dur="500"/>
                                        <p:tgtEl>
                                          <p:spTgt spid="30"/>
                                        </p:tgtEl>
                                      </p:cBhvr>
                                    </p:animEffect>
                                  </p:childTnLst>
                                </p:cTn>
                              </p:par>
                            </p:childTnLst>
                          </p:cTn>
                        </p:par>
                        <p:par>
                          <p:cTn id="44" fill="hold">
                            <p:stCondLst>
                              <p:cond delay="500"/>
                            </p:stCondLst>
                            <p:childTnLst>
                              <p:par>
                                <p:cTn id="45" presetID="1" presetClass="mediacall" presetSubtype="0" fill="hold" nodeType="afterEffect">
                                  <p:stCondLst>
                                    <p:cond delay="0"/>
                                  </p:stCondLst>
                                  <p:childTnLst>
                                    <p:cmd type="call" cmd="playFrom(0.0)">
                                      <p:cBhvr>
                                        <p:cTn id="46" dur="1054" fill="hold"/>
                                        <p:tgtEl>
                                          <p:spTgt spid="32"/>
                                        </p:tgtEl>
                                      </p:cBhvr>
                                    </p:cmd>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61" fill="hold" display="0">
                  <p:stCondLst>
                    <p:cond delay="indefinite"/>
                  </p:stCondLst>
                  <p:endCondLst>
                    <p:cond evt="onStopAudio" delay="0">
                      <p:tgtEl>
                        <p:sldTgt/>
                      </p:tgtEl>
                    </p:cond>
                  </p:endCondLst>
                </p:cTn>
                <p:tgtEl>
                  <p:spTgt spid="31"/>
                </p:tgtEl>
              </p:cMediaNode>
            </p:audio>
            <p:audio>
              <p:cMediaNode vol="80000">
                <p:cTn id="62" fill="hold" display="0">
                  <p:stCondLst>
                    <p:cond delay="indefinite"/>
                  </p:stCondLst>
                  <p:endCondLst>
                    <p:cond evt="onStopAudio" delay="0">
                      <p:tgtEl>
                        <p:sldTgt/>
                      </p:tgtEl>
                    </p:cond>
                  </p:endCondLst>
                </p:cTn>
                <p:tgtEl>
                  <p:spTgt spid="32"/>
                </p:tgtEl>
              </p:cMediaNode>
            </p:audio>
            <p:audio>
              <p:cMediaNode vol="80000">
                <p:cTn id="63" fill="hold" display="0">
                  <p:stCondLst>
                    <p:cond delay="indefinite"/>
                  </p:stCondLst>
                  <p:endCondLst>
                    <p:cond evt="onStopAudio" delay="0">
                      <p:tgtEl>
                        <p:sldTgt/>
                      </p:tgtEl>
                    </p:cond>
                  </p:endCondLst>
                </p:cTn>
                <p:tgtEl>
                  <p:spTgt spid="33"/>
                </p:tgtEl>
              </p:cMediaNode>
            </p:audio>
          </p:childTnLst>
        </p:cTn>
      </p:par>
    </p:tnLst>
    <p:bldLst>
      <p:bldP spid="21" grpId="0"/>
      <p:bldP spid="23" grpId="0" animBg="1"/>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stretch>
              <a:fillRect t="-18518"/>
            </a:stretch>
          </a:blipFill>
        </p:spPr>
        <p:txBody>
          <a:bodyPr/>
          <a:lstStyle/>
          <a:p>
            <a:endParaRPr lang="en-US"/>
          </a:p>
        </p:txBody>
      </p:sp>
      <p:sp>
        <p:nvSpPr>
          <p:cNvPr id="3" name="Freeform 3"/>
          <p:cNvSpPr/>
          <p:nvPr/>
        </p:nvSpPr>
        <p:spPr>
          <a:xfrm>
            <a:off x="1028700" y="1755559"/>
            <a:ext cx="3871279" cy="4594990"/>
          </a:xfrm>
          <a:custGeom>
            <a:avLst/>
            <a:gdLst/>
            <a:ahLst/>
            <a:cxnLst/>
            <a:rect l="l" t="t" r="r" b="b"/>
            <a:pathLst>
              <a:path w="3871279" h="4594990">
                <a:moveTo>
                  <a:pt x="0" y="0"/>
                </a:moveTo>
                <a:lnTo>
                  <a:pt x="3871279" y="0"/>
                </a:lnTo>
                <a:lnTo>
                  <a:pt x="3871279" y="4594990"/>
                </a:lnTo>
                <a:lnTo>
                  <a:pt x="0" y="45949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 name="Freeform 4"/>
          <p:cNvSpPr/>
          <p:nvPr/>
        </p:nvSpPr>
        <p:spPr>
          <a:xfrm>
            <a:off x="4899979" y="4649847"/>
            <a:ext cx="2408074" cy="1700702"/>
          </a:xfrm>
          <a:custGeom>
            <a:avLst/>
            <a:gdLst/>
            <a:ahLst/>
            <a:cxnLst/>
            <a:rect l="l" t="t" r="r" b="b"/>
            <a:pathLst>
              <a:path w="2408074" h="1700702">
                <a:moveTo>
                  <a:pt x="0" y="0"/>
                </a:moveTo>
                <a:lnTo>
                  <a:pt x="2408074" y="0"/>
                </a:lnTo>
                <a:lnTo>
                  <a:pt x="2408074" y="1700702"/>
                </a:lnTo>
                <a:lnTo>
                  <a:pt x="0" y="17007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12487520" y="5874299"/>
            <a:ext cx="1822962" cy="2558544"/>
          </a:xfrm>
          <a:custGeom>
            <a:avLst/>
            <a:gdLst/>
            <a:ahLst/>
            <a:cxnLst/>
            <a:rect l="l" t="t" r="r" b="b"/>
            <a:pathLst>
              <a:path w="1822962" h="2558544">
                <a:moveTo>
                  <a:pt x="0" y="0"/>
                </a:moveTo>
                <a:lnTo>
                  <a:pt x="1822962" y="0"/>
                </a:lnTo>
                <a:lnTo>
                  <a:pt x="1822962" y="2558543"/>
                </a:lnTo>
                <a:lnTo>
                  <a:pt x="0" y="255854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14358107" y="5500198"/>
            <a:ext cx="1822962" cy="2558544"/>
          </a:xfrm>
          <a:custGeom>
            <a:avLst/>
            <a:gdLst/>
            <a:ahLst/>
            <a:cxnLst/>
            <a:rect l="l" t="t" r="r" b="b"/>
            <a:pathLst>
              <a:path w="1822962" h="2558544">
                <a:moveTo>
                  <a:pt x="0" y="0"/>
                </a:moveTo>
                <a:lnTo>
                  <a:pt x="1822963" y="0"/>
                </a:lnTo>
                <a:lnTo>
                  <a:pt x="1822963" y="2558543"/>
                </a:lnTo>
                <a:lnTo>
                  <a:pt x="0" y="255854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8" name="Freeform 8"/>
          <p:cNvSpPr/>
          <p:nvPr/>
        </p:nvSpPr>
        <p:spPr>
          <a:xfrm flipH="1">
            <a:off x="7765270" y="5874299"/>
            <a:ext cx="1822962" cy="2558544"/>
          </a:xfrm>
          <a:custGeom>
            <a:avLst/>
            <a:gdLst/>
            <a:ahLst/>
            <a:cxnLst/>
            <a:rect l="l" t="t" r="r" b="b"/>
            <a:pathLst>
              <a:path w="1822962" h="2558544">
                <a:moveTo>
                  <a:pt x="1822963" y="0"/>
                </a:moveTo>
                <a:lnTo>
                  <a:pt x="0" y="0"/>
                </a:lnTo>
                <a:lnTo>
                  <a:pt x="0" y="2558543"/>
                </a:lnTo>
                <a:lnTo>
                  <a:pt x="1822963" y="2558543"/>
                </a:lnTo>
                <a:lnTo>
                  <a:pt x="1822963"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9" name="Freeform 9"/>
          <p:cNvSpPr/>
          <p:nvPr/>
        </p:nvSpPr>
        <p:spPr>
          <a:xfrm>
            <a:off x="12214534" y="7629821"/>
            <a:ext cx="1822962" cy="2558544"/>
          </a:xfrm>
          <a:custGeom>
            <a:avLst/>
            <a:gdLst/>
            <a:ahLst/>
            <a:cxnLst/>
            <a:rect l="l" t="t" r="r" b="b"/>
            <a:pathLst>
              <a:path w="1822962" h="2558544">
                <a:moveTo>
                  <a:pt x="0" y="0"/>
                </a:moveTo>
                <a:lnTo>
                  <a:pt x="1822963" y="0"/>
                </a:lnTo>
                <a:lnTo>
                  <a:pt x="1822963" y="2558543"/>
                </a:lnTo>
                <a:lnTo>
                  <a:pt x="0" y="255854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0" name="Freeform 10"/>
          <p:cNvSpPr/>
          <p:nvPr/>
        </p:nvSpPr>
        <p:spPr>
          <a:xfrm flipH="1">
            <a:off x="6853789" y="6883949"/>
            <a:ext cx="1822962" cy="2558544"/>
          </a:xfrm>
          <a:custGeom>
            <a:avLst/>
            <a:gdLst/>
            <a:ahLst/>
            <a:cxnLst/>
            <a:rect l="l" t="t" r="r" b="b"/>
            <a:pathLst>
              <a:path w="1822962" h="2558544">
                <a:moveTo>
                  <a:pt x="1822963" y="0"/>
                </a:moveTo>
                <a:lnTo>
                  <a:pt x="0" y="0"/>
                </a:lnTo>
                <a:lnTo>
                  <a:pt x="0" y="2558543"/>
                </a:lnTo>
                <a:lnTo>
                  <a:pt x="1822963" y="2558543"/>
                </a:lnTo>
                <a:lnTo>
                  <a:pt x="1822963"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1" name="Freeform 11"/>
          <p:cNvSpPr/>
          <p:nvPr/>
        </p:nvSpPr>
        <p:spPr>
          <a:xfrm>
            <a:off x="14358107" y="7629821"/>
            <a:ext cx="1822962" cy="2558544"/>
          </a:xfrm>
          <a:custGeom>
            <a:avLst/>
            <a:gdLst/>
            <a:ahLst/>
            <a:cxnLst/>
            <a:rect l="l" t="t" r="r" b="b"/>
            <a:pathLst>
              <a:path w="1822962" h="2558544">
                <a:moveTo>
                  <a:pt x="0" y="0"/>
                </a:moveTo>
                <a:lnTo>
                  <a:pt x="1822963" y="0"/>
                </a:lnTo>
                <a:lnTo>
                  <a:pt x="1822963" y="2558543"/>
                </a:lnTo>
                <a:lnTo>
                  <a:pt x="0" y="255854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0267747" y="6350549"/>
            <a:ext cx="1822962" cy="2558544"/>
          </a:xfrm>
          <a:custGeom>
            <a:avLst/>
            <a:gdLst/>
            <a:ahLst/>
            <a:cxnLst/>
            <a:rect l="l" t="t" r="r" b="b"/>
            <a:pathLst>
              <a:path w="1822962" h="2558544">
                <a:moveTo>
                  <a:pt x="0" y="0"/>
                </a:moveTo>
                <a:lnTo>
                  <a:pt x="1822962" y="0"/>
                </a:lnTo>
                <a:lnTo>
                  <a:pt x="1822962" y="2558543"/>
                </a:lnTo>
                <a:lnTo>
                  <a:pt x="0" y="255854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3" name="Freeform 13"/>
          <p:cNvSpPr/>
          <p:nvPr/>
        </p:nvSpPr>
        <p:spPr>
          <a:xfrm flipH="1">
            <a:off x="4704058" y="5874299"/>
            <a:ext cx="1822962" cy="2558544"/>
          </a:xfrm>
          <a:custGeom>
            <a:avLst/>
            <a:gdLst/>
            <a:ahLst/>
            <a:cxnLst/>
            <a:rect l="l" t="t" r="r" b="b"/>
            <a:pathLst>
              <a:path w="1822962" h="2558544">
                <a:moveTo>
                  <a:pt x="1822962" y="0"/>
                </a:moveTo>
                <a:lnTo>
                  <a:pt x="0" y="0"/>
                </a:lnTo>
                <a:lnTo>
                  <a:pt x="0" y="2558543"/>
                </a:lnTo>
                <a:lnTo>
                  <a:pt x="1822962" y="2558543"/>
                </a:lnTo>
                <a:lnTo>
                  <a:pt x="1822962"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4" name="Freeform 14"/>
          <p:cNvSpPr/>
          <p:nvPr/>
        </p:nvSpPr>
        <p:spPr>
          <a:xfrm flipH="1">
            <a:off x="5192535" y="7153571"/>
            <a:ext cx="1822962" cy="2558544"/>
          </a:xfrm>
          <a:custGeom>
            <a:avLst/>
            <a:gdLst/>
            <a:ahLst/>
            <a:cxnLst/>
            <a:rect l="l" t="t" r="r" b="b"/>
            <a:pathLst>
              <a:path w="1822962" h="2558544">
                <a:moveTo>
                  <a:pt x="1822962" y="0"/>
                </a:moveTo>
                <a:lnTo>
                  <a:pt x="0" y="0"/>
                </a:lnTo>
                <a:lnTo>
                  <a:pt x="0" y="2558543"/>
                </a:lnTo>
                <a:lnTo>
                  <a:pt x="1822962" y="2558543"/>
                </a:lnTo>
                <a:lnTo>
                  <a:pt x="1822962"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5" name="Freeform 15"/>
          <p:cNvSpPr/>
          <p:nvPr/>
        </p:nvSpPr>
        <p:spPr>
          <a:xfrm flipH="1">
            <a:off x="3369572" y="7153571"/>
            <a:ext cx="1822962" cy="2558544"/>
          </a:xfrm>
          <a:custGeom>
            <a:avLst/>
            <a:gdLst/>
            <a:ahLst/>
            <a:cxnLst/>
            <a:rect l="l" t="t" r="r" b="b"/>
            <a:pathLst>
              <a:path w="1822962" h="2558544">
                <a:moveTo>
                  <a:pt x="1822963" y="0"/>
                </a:moveTo>
                <a:lnTo>
                  <a:pt x="0" y="0"/>
                </a:lnTo>
                <a:lnTo>
                  <a:pt x="0" y="2558543"/>
                </a:lnTo>
                <a:lnTo>
                  <a:pt x="1822963" y="2558543"/>
                </a:lnTo>
                <a:lnTo>
                  <a:pt x="1822963"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6" name="Rectangle: Rounded Corners 21">
            <a:extLst>
              <a:ext uri="{FF2B5EF4-FFF2-40B4-BE49-F238E27FC236}">
                <a16:creationId xmlns:a16="http://schemas.microsoft.com/office/drawing/2014/main" id="{19899FED-752B-4546-904F-66676DD65C21}"/>
              </a:ext>
            </a:extLst>
          </p:cNvPr>
          <p:cNvSpPr/>
          <p:nvPr/>
        </p:nvSpPr>
        <p:spPr>
          <a:xfrm>
            <a:off x="457199" y="697030"/>
            <a:ext cx="17373599" cy="9362660"/>
          </a:xfrm>
          <a:prstGeom prst="roundRect">
            <a:avLst>
              <a:gd name="adj" fmla="val 11589"/>
            </a:avLst>
          </a:prstGeom>
          <a:solidFill>
            <a:schemeClr val="bg1">
              <a:alpha val="91000"/>
            </a:schemeClr>
          </a:solidFill>
          <a:ln w="762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3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7" name="Flowchart: Delay 16">
            <a:extLst>
              <a:ext uri="{FF2B5EF4-FFF2-40B4-BE49-F238E27FC236}">
                <a16:creationId xmlns:a16="http://schemas.microsoft.com/office/drawing/2014/main" id="{9EC9602A-70A6-4253-8989-A0F7052615BB}"/>
              </a:ext>
            </a:extLst>
          </p:cNvPr>
          <p:cNvSpPr/>
          <p:nvPr/>
        </p:nvSpPr>
        <p:spPr>
          <a:xfrm rot="16200000">
            <a:off x="4098249" y="-3555285"/>
            <a:ext cx="10026395" cy="17438703"/>
          </a:xfrm>
          <a:prstGeom prst="flowChartDelay">
            <a:avLst/>
          </a:prstGeom>
          <a:solidFill>
            <a:schemeClr val="bg1"/>
          </a:solidFill>
          <a:ln>
            <a:noFill/>
          </a:ln>
          <a:effectLst>
            <a:glow rad="101600">
              <a:srgbClr val="A1A1A0"/>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80E86D45-0737-45CB-9FC6-C4EAE8E16243}"/>
              </a:ext>
            </a:extLst>
          </p:cNvPr>
          <p:cNvSpPr txBox="1"/>
          <p:nvPr/>
        </p:nvSpPr>
        <p:spPr>
          <a:xfrm>
            <a:off x="1267645" y="3175770"/>
            <a:ext cx="10899264" cy="6009017"/>
          </a:xfrm>
          <a:prstGeom prst="rect">
            <a:avLst/>
          </a:prstGeom>
          <a:noFill/>
        </p:spPr>
        <p:txBody>
          <a:bodyPr wrap="square" rtlCol="0">
            <a:spAutoFit/>
          </a:bodyPr>
          <a:lstStyle/>
          <a:p>
            <a:pPr lvl="0" algn="just" defTabSz="1371600">
              <a:lnSpc>
                <a:spcPct val="120000"/>
              </a:lnSpc>
            </a:pPr>
            <a:r>
              <a:rPr lang="vi-VN" sz="5400">
                <a:solidFill>
                  <a:prstClr val="black"/>
                </a:solidFill>
                <a:latin typeface="Calibri" panose="020F0502020204030204" pitchFamily="34" charset="0"/>
                <a:ea typeface="Calibri" panose="020F0502020204030204" pitchFamily="34" charset="0"/>
                <a:cs typeface="Calibri" panose="020F0502020204030204" pitchFamily="34" charset="0"/>
              </a:rPr>
              <a:t>Tiếng gà trưa</a:t>
            </a:r>
          </a:p>
          <a:p>
            <a:pPr lvl="0" algn="just" defTabSz="1371600">
              <a:lnSpc>
                <a:spcPct val="120000"/>
              </a:lnSpc>
            </a:pPr>
            <a:r>
              <a:rPr lang="vi-VN" sz="5400">
                <a:solidFill>
                  <a:prstClr val="black"/>
                </a:solidFill>
                <a:latin typeface="Calibri" panose="020F0502020204030204" pitchFamily="34" charset="0"/>
                <a:ea typeface="Calibri" panose="020F0502020204030204" pitchFamily="34" charset="0"/>
                <a:cs typeface="Calibri" panose="020F0502020204030204" pitchFamily="34" charset="0"/>
              </a:rPr>
              <a:t>Ổ rơm hồng những trứng </a:t>
            </a:r>
          </a:p>
          <a:p>
            <a:pPr lvl="0" algn="just" defTabSz="1371600">
              <a:lnSpc>
                <a:spcPct val="120000"/>
              </a:lnSpc>
            </a:pPr>
            <a:r>
              <a:rPr lang="vi-VN" sz="5400">
                <a:solidFill>
                  <a:prstClr val="black"/>
                </a:solidFill>
                <a:latin typeface="Calibri" panose="020F0502020204030204" pitchFamily="34" charset="0"/>
                <a:ea typeface="Calibri" panose="020F0502020204030204" pitchFamily="34" charset="0"/>
                <a:cs typeface="Calibri" panose="020F0502020204030204" pitchFamily="34" charset="0"/>
              </a:rPr>
              <a:t>Này con gà mái mơ </a:t>
            </a:r>
          </a:p>
          <a:p>
            <a:pPr lvl="0" algn="just" defTabSz="1371600">
              <a:lnSpc>
                <a:spcPct val="120000"/>
              </a:lnSpc>
            </a:pPr>
            <a:r>
              <a:rPr lang="vi-VN" sz="5400">
                <a:solidFill>
                  <a:prstClr val="black"/>
                </a:solidFill>
                <a:latin typeface="Calibri" panose="020F0502020204030204" pitchFamily="34" charset="0"/>
                <a:ea typeface="Calibri" panose="020F0502020204030204" pitchFamily="34" charset="0"/>
                <a:cs typeface="Calibri" panose="020F0502020204030204" pitchFamily="34" charset="0"/>
              </a:rPr>
              <a:t>Khắp mình hoa đốm trắng </a:t>
            </a:r>
          </a:p>
          <a:p>
            <a:pPr lvl="0" algn="just" defTabSz="1371600">
              <a:lnSpc>
                <a:spcPct val="120000"/>
              </a:lnSpc>
            </a:pPr>
            <a:r>
              <a:rPr lang="vi-VN" sz="5400">
                <a:solidFill>
                  <a:prstClr val="black"/>
                </a:solidFill>
                <a:latin typeface="Calibri" panose="020F0502020204030204" pitchFamily="34" charset="0"/>
                <a:ea typeface="Calibri" panose="020F0502020204030204" pitchFamily="34" charset="0"/>
                <a:cs typeface="Calibri" panose="020F0502020204030204" pitchFamily="34" charset="0"/>
              </a:rPr>
              <a:t>Này con gà mái vàng </a:t>
            </a:r>
          </a:p>
          <a:p>
            <a:pPr lvl="0" algn="just" defTabSz="1371600">
              <a:lnSpc>
                <a:spcPct val="120000"/>
              </a:lnSpc>
            </a:pPr>
            <a:r>
              <a:rPr lang="vi-VN" sz="5400">
                <a:solidFill>
                  <a:prstClr val="black"/>
                </a:solidFill>
                <a:latin typeface="Calibri" panose="020F0502020204030204" pitchFamily="34" charset="0"/>
                <a:ea typeface="Calibri" panose="020F0502020204030204" pitchFamily="34" charset="0"/>
                <a:cs typeface="Calibri" panose="020F0502020204030204" pitchFamily="34" charset="0"/>
              </a:rPr>
              <a:t>Lông óng như màu nắng.</a:t>
            </a:r>
            <a:endParaRPr kumimoji="0" lang="vi-VN"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23" name="任意多边形 82">
            <a:extLst>
              <a:ext uri="{FF2B5EF4-FFF2-40B4-BE49-F238E27FC236}">
                <a16:creationId xmlns:a16="http://schemas.microsoft.com/office/drawing/2014/main" id="{A007F1E0-3EE5-4934-BBA1-C82568C2ADC8}"/>
              </a:ext>
            </a:extLst>
          </p:cNvPr>
          <p:cNvSpPr/>
          <p:nvPr/>
        </p:nvSpPr>
        <p:spPr>
          <a:xfrm rot="5400000">
            <a:off x="2121144" y="-1414013"/>
            <a:ext cx="1537233" cy="4995330"/>
          </a:xfrm>
          <a:custGeom>
            <a:avLst/>
            <a:gdLst>
              <a:gd name="connsiteX0" fmla="*/ 0 w 1975995"/>
              <a:gd name="connsiteY0" fmla="*/ 1141593 h 4720095"/>
              <a:gd name="connsiteX1" fmla="*/ 0 w 1975995"/>
              <a:gd name="connsiteY1" fmla="*/ 987997 h 4720095"/>
              <a:gd name="connsiteX2" fmla="*/ 987997 w 1975995"/>
              <a:gd name="connsiteY2" fmla="*/ 0 h 4720095"/>
              <a:gd name="connsiteX3" fmla="*/ 1975994 w 1975995"/>
              <a:gd name="connsiteY3" fmla="*/ 987997 h 4720095"/>
              <a:gd name="connsiteX4" fmla="*/ 1975994 w 1975995"/>
              <a:gd name="connsiteY4" fmla="*/ 1095950 h 4720095"/>
              <a:gd name="connsiteX5" fmla="*/ 1975995 w 1975995"/>
              <a:gd name="connsiteY5" fmla="*/ 1095950 h 4720095"/>
              <a:gd name="connsiteX6" fmla="*/ 1975995 w 1975995"/>
              <a:gd name="connsiteY6" fmla="*/ 4720095 h 4720095"/>
              <a:gd name="connsiteX7" fmla="*/ 2815 w 1975995"/>
              <a:gd name="connsiteY7" fmla="*/ 4720095 h 4720095"/>
              <a:gd name="connsiteX8" fmla="*/ 2815 w 1975995"/>
              <a:gd name="connsiteY8" fmla="*/ 1197340 h 472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5995" h="4720095">
                <a:moveTo>
                  <a:pt x="0" y="1141593"/>
                </a:moveTo>
                <a:lnTo>
                  <a:pt x="0" y="987997"/>
                </a:lnTo>
                <a:cubicBezTo>
                  <a:pt x="0" y="442341"/>
                  <a:pt x="442341" y="0"/>
                  <a:pt x="987997" y="0"/>
                </a:cubicBezTo>
                <a:cubicBezTo>
                  <a:pt x="1533653" y="0"/>
                  <a:pt x="1975994" y="442341"/>
                  <a:pt x="1975994" y="987997"/>
                </a:cubicBezTo>
                <a:lnTo>
                  <a:pt x="1975994" y="1095950"/>
                </a:lnTo>
                <a:lnTo>
                  <a:pt x="1975995" y="1095950"/>
                </a:lnTo>
                <a:lnTo>
                  <a:pt x="1975995" y="4720095"/>
                </a:lnTo>
                <a:lnTo>
                  <a:pt x="2815" y="4720095"/>
                </a:lnTo>
                <a:lnTo>
                  <a:pt x="2815" y="1197340"/>
                </a:lnTo>
                <a:close/>
              </a:path>
            </a:pathLst>
          </a:custGeom>
          <a:solidFill>
            <a:schemeClr val="accent2">
              <a:lumMod val="20000"/>
              <a:lumOff val="80000"/>
            </a:schemeClr>
          </a:solidFill>
          <a:ln w="12700" cap="flat" cmpd="sng" algn="ctr">
            <a:noFill/>
            <a:prstDash val="solid"/>
            <a:miter lim="800000"/>
          </a:ln>
          <a:effectLst/>
        </p:spPr>
        <p:txBody>
          <a:bodyPr wrap="square" rtlCol="0" anchor="ctr">
            <a:no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zh-CN" altLang="en-US" sz="27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ea"/>
              <a:sym typeface="+mn-lt"/>
            </a:endParaRPr>
          </a:p>
        </p:txBody>
      </p:sp>
      <p:grpSp>
        <p:nvGrpSpPr>
          <p:cNvPr id="24" name="组合 12">
            <a:extLst>
              <a:ext uri="{FF2B5EF4-FFF2-40B4-BE49-F238E27FC236}">
                <a16:creationId xmlns:a16="http://schemas.microsoft.com/office/drawing/2014/main" id="{1B7E7D8E-08DA-496F-868F-175ABFD1C383}"/>
              </a:ext>
            </a:extLst>
          </p:cNvPr>
          <p:cNvGrpSpPr/>
          <p:nvPr/>
        </p:nvGrpSpPr>
        <p:grpSpPr>
          <a:xfrm>
            <a:off x="4533024" y="339841"/>
            <a:ext cx="929712" cy="1126266"/>
            <a:chOff x="1267237" y="4149067"/>
            <a:chExt cx="1172591" cy="1420492"/>
          </a:xfrm>
        </p:grpSpPr>
        <p:sp>
          <p:nvSpPr>
            <p:cNvPr id="25" name="五角星 2">
              <a:extLst>
                <a:ext uri="{FF2B5EF4-FFF2-40B4-BE49-F238E27FC236}">
                  <a16:creationId xmlns:a16="http://schemas.microsoft.com/office/drawing/2014/main" id="{D7BB27AE-E7B7-44AD-9508-2BAA98C69442}"/>
                </a:ext>
              </a:extLst>
            </p:cNvPr>
            <p:cNvSpPr/>
            <p:nvPr/>
          </p:nvSpPr>
          <p:spPr>
            <a:xfrm rot="1013228">
              <a:off x="1267237" y="4149067"/>
              <a:ext cx="1172591" cy="1179462"/>
            </a:xfrm>
            <a:custGeom>
              <a:avLst/>
              <a:gdLst>
                <a:gd name="connsiteX0" fmla="*/ 1 w 914400"/>
                <a:gd name="connsiteY0" fmla="*/ 349269 h 914400"/>
                <a:gd name="connsiteX1" fmla="*/ 262140 w 914400"/>
                <a:gd name="connsiteY1" fmla="*/ 223173 h 914400"/>
                <a:gd name="connsiteX2" fmla="*/ 457200 w 914400"/>
                <a:gd name="connsiteY2" fmla="*/ 0 h 914400"/>
                <a:gd name="connsiteX3" fmla="*/ 652260 w 914400"/>
                <a:gd name="connsiteY3" fmla="*/ 223173 h 914400"/>
                <a:gd name="connsiteX4" fmla="*/ 914399 w 914400"/>
                <a:gd name="connsiteY4" fmla="*/ 349269 h 914400"/>
                <a:gd name="connsiteX5" fmla="*/ 772814 w 914400"/>
                <a:gd name="connsiteY5" fmla="*/ 613293 h 914400"/>
                <a:gd name="connsiteX6" fmla="*/ 739765 w 914400"/>
                <a:gd name="connsiteY6" fmla="*/ 914398 h 914400"/>
                <a:gd name="connsiteX7" fmla="*/ 457200 w 914400"/>
                <a:gd name="connsiteY7" fmla="*/ 854400 h 914400"/>
                <a:gd name="connsiteX8" fmla="*/ 174635 w 914400"/>
                <a:gd name="connsiteY8" fmla="*/ 914398 h 914400"/>
                <a:gd name="connsiteX9" fmla="*/ 141586 w 914400"/>
                <a:gd name="connsiteY9" fmla="*/ 613293 h 914400"/>
                <a:gd name="connsiteX10" fmla="*/ 1 w 914400"/>
                <a:gd name="connsiteY10" fmla="*/ 349269 h 914400"/>
                <a:gd name="connsiteX0" fmla="*/ 0 w 914398"/>
                <a:gd name="connsiteY0" fmla="*/ 349269 h 923906"/>
                <a:gd name="connsiteX1" fmla="*/ 262139 w 914398"/>
                <a:gd name="connsiteY1" fmla="*/ 223173 h 923906"/>
                <a:gd name="connsiteX2" fmla="*/ 457199 w 914398"/>
                <a:gd name="connsiteY2" fmla="*/ 0 h 923906"/>
                <a:gd name="connsiteX3" fmla="*/ 652259 w 914398"/>
                <a:gd name="connsiteY3" fmla="*/ 223173 h 923906"/>
                <a:gd name="connsiteX4" fmla="*/ 914398 w 914398"/>
                <a:gd name="connsiteY4" fmla="*/ 349269 h 923906"/>
                <a:gd name="connsiteX5" fmla="*/ 772813 w 914398"/>
                <a:gd name="connsiteY5" fmla="*/ 613293 h 923906"/>
                <a:gd name="connsiteX6" fmla="*/ 739764 w 914398"/>
                <a:gd name="connsiteY6" fmla="*/ 914398 h 923906"/>
                <a:gd name="connsiteX7" fmla="*/ 457199 w 914398"/>
                <a:gd name="connsiteY7" fmla="*/ 854400 h 923906"/>
                <a:gd name="connsiteX8" fmla="*/ 174634 w 914398"/>
                <a:gd name="connsiteY8" fmla="*/ 914398 h 923906"/>
                <a:gd name="connsiteX9" fmla="*/ 141585 w 914398"/>
                <a:gd name="connsiteY9" fmla="*/ 613293 h 923906"/>
                <a:gd name="connsiteX10" fmla="*/ 0 w 914398"/>
                <a:gd name="connsiteY10" fmla="*/ 349269 h 923906"/>
                <a:gd name="connsiteX0" fmla="*/ 0 w 916461"/>
                <a:gd name="connsiteY0" fmla="*/ 349269 h 923906"/>
                <a:gd name="connsiteX1" fmla="*/ 262139 w 916461"/>
                <a:gd name="connsiteY1" fmla="*/ 223173 h 923906"/>
                <a:gd name="connsiteX2" fmla="*/ 457199 w 916461"/>
                <a:gd name="connsiteY2" fmla="*/ 0 h 923906"/>
                <a:gd name="connsiteX3" fmla="*/ 652259 w 916461"/>
                <a:gd name="connsiteY3" fmla="*/ 223173 h 923906"/>
                <a:gd name="connsiteX4" fmla="*/ 914398 w 916461"/>
                <a:gd name="connsiteY4" fmla="*/ 349269 h 923906"/>
                <a:gd name="connsiteX5" fmla="*/ 772813 w 916461"/>
                <a:gd name="connsiteY5" fmla="*/ 613293 h 923906"/>
                <a:gd name="connsiteX6" fmla="*/ 739764 w 916461"/>
                <a:gd name="connsiteY6" fmla="*/ 914398 h 923906"/>
                <a:gd name="connsiteX7" fmla="*/ 457199 w 916461"/>
                <a:gd name="connsiteY7" fmla="*/ 854400 h 923906"/>
                <a:gd name="connsiteX8" fmla="*/ 174634 w 916461"/>
                <a:gd name="connsiteY8" fmla="*/ 914398 h 923906"/>
                <a:gd name="connsiteX9" fmla="*/ 141585 w 916461"/>
                <a:gd name="connsiteY9" fmla="*/ 613293 h 923906"/>
                <a:gd name="connsiteX10" fmla="*/ 0 w 916461"/>
                <a:gd name="connsiteY10" fmla="*/ 349269 h 923906"/>
                <a:gd name="connsiteX0" fmla="*/ 0 w 916461"/>
                <a:gd name="connsiteY0" fmla="*/ 349269 h 923906"/>
                <a:gd name="connsiteX1" fmla="*/ 262139 w 916461"/>
                <a:gd name="connsiteY1" fmla="*/ 223173 h 923906"/>
                <a:gd name="connsiteX2" fmla="*/ 457199 w 916461"/>
                <a:gd name="connsiteY2" fmla="*/ 0 h 923906"/>
                <a:gd name="connsiteX3" fmla="*/ 652259 w 916461"/>
                <a:gd name="connsiteY3" fmla="*/ 223173 h 923906"/>
                <a:gd name="connsiteX4" fmla="*/ 914398 w 916461"/>
                <a:gd name="connsiteY4" fmla="*/ 349269 h 923906"/>
                <a:gd name="connsiteX5" fmla="*/ 772813 w 916461"/>
                <a:gd name="connsiteY5" fmla="*/ 613293 h 923906"/>
                <a:gd name="connsiteX6" fmla="*/ 739764 w 916461"/>
                <a:gd name="connsiteY6" fmla="*/ 914398 h 923906"/>
                <a:gd name="connsiteX7" fmla="*/ 457199 w 916461"/>
                <a:gd name="connsiteY7" fmla="*/ 854400 h 923906"/>
                <a:gd name="connsiteX8" fmla="*/ 174634 w 916461"/>
                <a:gd name="connsiteY8" fmla="*/ 914398 h 923906"/>
                <a:gd name="connsiteX9" fmla="*/ 141585 w 916461"/>
                <a:gd name="connsiteY9" fmla="*/ 613293 h 923906"/>
                <a:gd name="connsiteX10" fmla="*/ 0 w 916461"/>
                <a:gd name="connsiteY10" fmla="*/ 349269 h 923906"/>
                <a:gd name="connsiteX0" fmla="*/ 2063 w 918524"/>
                <a:gd name="connsiteY0" fmla="*/ 349269 h 923906"/>
                <a:gd name="connsiteX1" fmla="*/ 264202 w 918524"/>
                <a:gd name="connsiteY1" fmla="*/ 223173 h 923906"/>
                <a:gd name="connsiteX2" fmla="*/ 459262 w 918524"/>
                <a:gd name="connsiteY2" fmla="*/ 0 h 923906"/>
                <a:gd name="connsiteX3" fmla="*/ 654322 w 918524"/>
                <a:gd name="connsiteY3" fmla="*/ 223173 h 923906"/>
                <a:gd name="connsiteX4" fmla="*/ 916461 w 918524"/>
                <a:gd name="connsiteY4" fmla="*/ 349269 h 923906"/>
                <a:gd name="connsiteX5" fmla="*/ 774876 w 918524"/>
                <a:gd name="connsiteY5" fmla="*/ 613293 h 923906"/>
                <a:gd name="connsiteX6" fmla="*/ 741827 w 918524"/>
                <a:gd name="connsiteY6" fmla="*/ 914398 h 923906"/>
                <a:gd name="connsiteX7" fmla="*/ 459262 w 918524"/>
                <a:gd name="connsiteY7" fmla="*/ 854400 h 923906"/>
                <a:gd name="connsiteX8" fmla="*/ 176697 w 918524"/>
                <a:gd name="connsiteY8" fmla="*/ 914398 h 923906"/>
                <a:gd name="connsiteX9" fmla="*/ 143648 w 918524"/>
                <a:gd name="connsiteY9" fmla="*/ 613293 h 923906"/>
                <a:gd name="connsiteX10" fmla="*/ 2063 w 918524"/>
                <a:gd name="connsiteY10" fmla="*/ 349269 h 923906"/>
                <a:gd name="connsiteX0" fmla="*/ 2063 w 918524"/>
                <a:gd name="connsiteY0" fmla="*/ 349269 h 923906"/>
                <a:gd name="connsiteX1" fmla="*/ 264202 w 918524"/>
                <a:gd name="connsiteY1" fmla="*/ 223173 h 923906"/>
                <a:gd name="connsiteX2" fmla="*/ 459262 w 918524"/>
                <a:gd name="connsiteY2" fmla="*/ 0 h 923906"/>
                <a:gd name="connsiteX3" fmla="*/ 654322 w 918524"/>
                <a:gd name="connsiteY3" fmla="*/ 223173 h 923906"/>
                <a:gd name="connsiteX4" fmla="*/ 916461 w 918524"/>
                <a:gd name="connsiteY4" fmla="*/ 349269 h 923906"/>
                <a:gd name="connsiteX5" fmla="*/ 774876 w 918524"/>
                <a:gd name="connsiteY5" fmla="*/ 613293 h 923906"/>
                <a:gd name="connsiteX6" fmla="*/ 741827 w 918524"/>
                <a:gd name="connsiteY6" fmla="*/ 914398 h 923906"/>
                <a:gd name="connsiteX7" fmla="*/ 459262 w 918524"/>
                <a:gd name="connsiteY7" fmla="*/ 854400 h 923906"/>
                <a:gd name="connsiteX8" fmla="*/ 176697 w 918524"/>
                <a:gd name="connsiteY8" fmla="*/ 914398 h 923906"/>
                <a:gd name="connsiteX9" fmla="*/ 143648 w 918524"/>
                <a:gd name="connsiteY9" fmla="*/ 613293 h 923906"/>
                <a:gd name="connsiteX10" fmla="*/ 2063 w 918524"/>
                <a:gd name="connsiteY10" fmla="*/ 349269 h 923906"/>
                <a:gd name="connsiteX0" fmla="*/ 2063 w 918524"/>
                <a:gd name="connsiteY0" fmla="*/ 349269 h 923906"/>
                <a:gd name="connsiteX1" fmla="*/ 264202 w 918524"/>
                <a:gd name="connsiteY1" fmla="*/ 223173 h 923906"/>
                <a:gd name="connsiteX2" fmla="*/ 459262 w 918524"/>
                <a:gd name="connsiteY2" fmla="*/ 0 h 923906"/>
                <a:gd name="connsiteX3" fmla="*/ 654322 w 918524"/>
                <a:gd name="connsiteY3" fmla="*/ 223173 h 923906"/>
                <a:gd name="connsiteX4" fmla="*/ 916461 w 918524"/>
                <a:gd name="connsiteY4" fmla="*/ 349269 h 923906"/>
                <a:gd name="connsiteX5" fmla="*/ 774876 w 918524"/>
                <a:gd name="connsiteY5" fmla="*/ 613293 h 923906"/>
                <a:gd name="connsiteX6" fmla="*/ 741827 w 918524"/>
                <a:gd name="connsiteY6" fmla="*/ 914398 h 923906"/>
                <a:gd name="connsiteX7" fmla="*/ 459262 w 918524"/>
                <a:gd name="connsiteY7" fmla="*/ 854400 h 923906"/>
                <a:gd name="connsiteX8" fmla="*/ 176697 w 918524"/>
                <a:gd name="connsiteY8" fmla="*/ 914398 h 923906"/>
                <a:gd name="connsiteX9" fmla="*/ 143648 w 918524"/>
                <a:gd name="connsiteY9" fmla="*/ 613293 h 923906"/>
                <a:gd name="connsiteX10" fmla="*/ 2063 w 918524"/>
                <a:gd name="connsiteY10" fmla="*/ 349269 h 923906"/>
                <a:gd name="connsiteX0" fmla="*/ 2063 w 918524"/>
                <a:gd name="connsiteY0" fmla="*/ 349269 h 923906"/>
                <a:gd name="connsiteX1" fmla="*/ 264202 w 918524"/>
                <a:gd name="connsiteY1" fmla="*/ 223173 h 923906"/>
                <a:gd name="connsiteX2" fmla="*/ 459262 w 918524"/>
                <a:gd name="connsiteY2" fmla="*/ 0 h 923906"/>
                <a:gd name="connsiteX3" fmla="*/ 654322 w 918524"/>
                <a:gd name="connsiteY3" fmla="*/ 223173 h 923906"/>
                <a:gd name="connsiteX4" fmla="*/ 916461 w 918524"/>
                <a:gd name="connsiteY4" fmla="*/ 349269 h 923906"/>
                <a:gd name="connsiteX5" fmla="*/ 774876 w 918524"/>
                <a:gd name="connsiteY5" fmla="*/ 613293 h 923906"/>
                <a:gd name="connsiteX6" fmla="*/ 741827 w 918524"/>
                <a:gd name="connsiteY6" fmla="*/ 914398 h 923906"/>
                <a:gd name="connsiteX7" fmla="*/ 459262 w 918524"/>
                <a:gd name="connsiteY7" fmla="*/ 854400 h 923906"/>
                <a:gd name="connsiteX8" fmla="*/ 176697 w 918524"/>
                <a:gd name="connsiteY8" fmla="*/ 914398 h 923906"/>
                <a:gd name="connsiteX9" fmla="*/ 143648 w 918524"/>
                <a:gd name="connsiteY9" fmla="*/ 613293 h 923906"/>
                <a:gd name="connsiteX10" fmla="*/ 2063 w 918524"/>
                <a:gd name="connsiteY10" fmla="*/ 349269 h 923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8524" h="923906">
                  <a:moveTo>
                    <a:pt x="2063" y="349269"/>
                  </a:moveTo>
                  <a:cubicBezTo>
                    <a:pt x="22155" y="284249"/>
                    <a:pt x="188002" y="281384"/>
                    <a:pt x="264202" y="223173"/>
                  </a:cubicBezTo>
                  <a:cubicBezTo>
                    <a:pt x="340402" y="164962"/>
                    <a:pt x="394242" y="0"/>
                    <a:pt x="459262" y="0"/>
                  </a:cubicBezTo>
                  <a:cubicBezTo>
                    <a:pt x="524282" y="0"/>
                    <a:pt x="578122" y="164962"/>
                    <a:pt x="654322" y="223173"/>
                  </a:cubicBezTo>
                  <a:cubicBezTo>
                    <a:pt x="730522" y="281384"/>
                    <a:pt x="896369" y="284249"/>
                    <a:pt x="916461" y="349269"/>
                  </a:cubicBezTo>
                  <a:cubicBezTo>
                    <a:pt x="936553" y="414289"/>
                    <a:pt x="803982" y="519105"/>
                    <a:pt x="774876" y="613293"/>
                  </a:cubicBezTo>
                  <a:cubicBezTo>
                    <a:pt x="745770" y="707481"/>
                    <a:pt x="794429" y="874213"/>
                    <a:pt x="741827" y="914398"/>
                  </a:cubicBezTo>
                  <a:cubicBezTo>
                    <a:pt x="689225" y="954583"/>
                    <a:pt x="553450" y="854400"/>
                    <a:pt x="459262" y="854400"/>
                  </a:cubicBezTo>
                  <a:cubicBezTo>
                    <a:pt x="365074" y="874399"/>
                    <a:pt x="257367" y="928196"/>
                    <a:pt x="176697" y="914398"/>
                  </a:cubicBezTo>
                  <a:cubicBezTo>
                    <a:pt x="96027" y="900600"/>
                    <a:pt x="172754" y="707481"/>
                    <a:pt x="143648" y="613293"/>
                  </a:cubicBezTo>
                  <a:cubicBezTo>
                    <a:pt x="114542" y="519105"/>
                    <a:pt x="-18029" y="414289"/>
                    <a:pt x="2063" y="349269"/>
                  </a:cubicBezTo>
                  <a:close/>
                </a:path>
              </a:pathLst>
            </a:custGeom>
            <a:solidFill>
              <a:srgbClr val="FDDF03"/>
            </a:solidFill>
            <a:ln w="63500" cap="flat" cmpd="sng" algn="ctr">
              <a:noFill/>
              <a:prstDash val="solid"/>
              <a:miter lim="800000"/>
            </a:ln>
            <a:effectLst>
              <a:outerShdw blurRad="190500" dist="63500" dir="5400000" algn="t" rotWithShape="0">
                <a:prstClr val="black">
                  <a:alpha val="20000"/>
                </a:prstClr>
              </a:outerShdw>
            </a:effectLst>
            <a:scene3d>
              <a:camera prst="orthographicFront"/>
              <a:lightRig rig="threePt" dir="t"/>
            </a:scene3d>
            <a:sp3d extrusionH="76200" contourW="31750" prstMaterial="plastic">
              <a:bevelT w="438150" h="158750" prst="angle"/>
              <a:bevelB w="88900"/>
              <a:extrusionClr>
                <a:srgbClr val="0DDBF1"/>
              </a:extrusionClr>
              <a:contourClr>
                <a:sysClr val="window" lastClr="FFFFFF"/>
              </a:contourClr>
            </a:sp3d>
          </p:spPr>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zh-CN" altLang="en-US" sz="27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ea"/>
                <a:sym typeface="+mn-lt"/>
              </a:endParaRPr>
            </a:p>
          </p:txBody>
        </p:sp>
        <p:sp>
          <p:nvSpPr>
            <p:cNvPr id="26" name="文本框 14">
              <a:extLst>
                <a:ext uri="{FF2B5EF4-FFF2-40B4-BE49-F238E27FC236}">
                  <a16:creationId xmlns:a16="http://schemas.microsoft.com/office/drawing/2014/main" id="{B061D337-B492-41BE-A301-7B837682827B}"/>
                </a:ext>
              </a:extLst>
            </p:cNvPr>
            <p:cNvSpPr txBox="1"/>
            <p:nvPr/>
          </p:nvSpPr>
          <p:spPr>
            <a:xfrm>
              <a:off x="1496256" y="4521472"/>
              <a:ext cx="232990" cy="1048087"/>
            </a:xfrm>
            <a:prstGeom prst="rect">
              <a:avLst/>
            </a:prstGeom>
            <a:noFill/>
            <a:ln>
              <a:noFill/>
            </a:ln>
          </p:spPr>
          <p:txBody>
            <a:bodyPr wrap="none" rtlCol="0">
              <a:spAutoFit/>
            </a:bodyPr>
            <a:lstStyle/>
            <a:p>
              <a:pPr marL="0" marR="0" lvl="0" indent="0" algn="l" defTabSz="1371600" rtl="0" eaLnBrk="1" fontAlgn="auto" latinLnBrk="0" hangingPunct="1">
                <a:lnSpc>
                  <a:spcPct val="100000"/>
                </a:lnSpc>
                <a:spcBef>
                  <a:spcPts val="0"/>
                </a:spcBef>
                <a:spcAft>
                  <a:spcPts val="0"/>
                </a:spcAft>
                <a:buClrTx/>
                <a:buSzTx/>
                <a:buFontTx/>
                <a:buNone/>
                <a:tabLst/>
                <a:defRPr/>
              </a:pPr>
              <a:endParaRPr kumimoji="0" lang="zh-CN" altLang="en-US" sz="4800" b="0" i="0" u="none" strike="noStrike" kern="0" cap="none" spc="0" normalizeH="0" baseline="0" noProof="0" dirty="0">
                <a:ln w="25400">
                  <a:solidFill>
                    <a:srgbClr val="20B6BE"/>
                  </a:solidFill>
                </a:ln>
                <a:solidFill>
                  <a:prstClr val="white"/>
                </a:solidFill>
                <a:effectLst/>
                <a:uLnTx/>
                <a:uFillTx/>
                <a:latin typeface="等线" panose="020F0502020204030204"/>
                <a:ea typeface="等线" panose="02010600030101010101" pitchFamily="2" charset="-122"/>
                <a:cs typeface="+mn-ea"/>
                <a:sym typeface="+mn-lt"/>
              </a:endParaRPr>
            </a:p>
          </p:txBody>
        </p:sp>
      </p:grpSp>
      <p:sp>
        <p:nvSpPr>
          <p:cNvPr id="27" name="TextBox 26">
            <a:extLst>
              <a:ext uri="{FF2B5EF4-FFF2-40B4-BE49-F238E27FC236}">
                <a16:creationId xmlns:a16="http://schemas.microsoft.com/office/drawing/2014/main" id="{124535CE-4496-4DFE-8FAD-01AFE7A35A53}"/>
              </a:ext>
            </a:extLst>
          </p:cNvPr>
          <p:cNvSpPr txBox="1"/>
          <p:nvPr/>
        </p:nvSpPr>
        <p:spPr>
          <a:xfrm rot="21591154">
            <a:off x="203135" y="207025"/>
            <a:ext cx="4926267" cy="1615827"/>
          </a:xfrm>
          <a:prstGeom prst="rect">
            <a:avLst/>
          </a:prstGeom>
          <a:noFill/>
        </p:spPr>
        <p:txBody>
          <a:bodyPr wrap="square" rtlCol="0">
            <a:sp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vi-VN" sz="9900" b="1" i="0" u="none" strike="noStrike" kern="1200" cap="none" spc="0" normalizeH="0" baseline="0" noProof="0">
                <a:ln w="0"/>
                <a:solidFill>
                  <a:srgbClr val="C00000"/>
                </a:solidFill>
                <a:effectLst/>
                <a:uLnTx/>
                <a:uFillTx/>
                <a:latin typeface="UTM Edwardian" panose="02040603050506020204" pitchFamily="18" charset="0"/>
                <a:ea typeface="LNTH-LuoLuoNotangYuanTi 1" pitchFamily="2" charset="-128"/>
                <a:cs typeface="LNTH-LuoLuoNotangYuanTi 1" pitchFamily="2" charset="-128"/>
              </a:rPr>
              <a:t>Đoạn </a:t>
            </a:r>
            <a:r>
              <a:rPr lang="en-US" sz="9900" b="1">
                <a:ln w="0"/>
                <a:solidFill>
                  <a:srgbClr val="C00000"/>
                </a:solidFill>
                <a:latin typeface="UTM Edwardian" panose="02040603050506020204" pitchFamily="18" charset="0"/>
                <a:ea typeface="LNTH-LuoLuoNotangYuanTi 1" pitchFamily="2" charset="-128"/>
                <a:cs typeface="LNTH-LuoLuoNotangYuanTi 1" pitchFamily="2" charset="-128"/>
              </a:rPr>
              <a:t>2</a:t>
            </a:r>
            <a:endParaRPr kumimoji="0" lang="en-US" sz="9900" b="1" i="0" u="none" strike="noStrike" kern="1200" cap="none" spc="0" normalizeH="0" baseline="0" noProof="0" dirty="0">
              <a:ln w="0"/>
              <a:solidFill>
                <a:srgbClr val="C00000"/>
              </a:solidFill>
              <a:effectLst/>
              <a:uLnTx/>
              <a:uFillTx/>
              <a:latin typeface="UTM Edwardian" panose="02040603050506020204" pitchFamily="18" charset="0"/>
              <a:ea typeface="LNTH-LuoLuoNotangYuanTi 1" pitchFamily="2" charset="-128"/>
              <a:cs typeface="LNTH-LuoLuoNotangYuanTi 1" pitchFamily="2" charset="-128"/>
            </a:endParaRPr>
          </a:p>
        </p:txBody>
      </p:sp>
      <p:cxnSp>
        <p:nvCxnSpPr>
          <p:cNvPr id="28" name="Straight Connector 27">
            <a:extLst>
              <a:ext uri="{FF2B5EF4-FFF2-40B4-BE49-F238E27FC236}">
                <a16:creationId xmlns:a16="http://schemas.microsoft.com/office/drawing/2014/main" id="{8E538B20-3538-4B4A-9DAD-00D253C56BB3}"/>
              </a:ext>
            </a:extLst>
          </p:cNvPr>
          <p:cNvCxnSpPr>
            <a:cxnSpLocks/>
          </p:cNvCxnSpPr>
          <p:nvPr/>
        </p:nvCxnSpPr>
        <p:spPr>
          <a:xfrm flipH="1">
            <a:off x="1391133" y="5071277"/>
            <a:ext cx="168937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4661DC0-CFF0-4A24-A8F6-C4E5A6850E09}"/>
              </a:ext>
            </a:extLst>
          </p:cNvPr>
          <p:cNvCxnSpPr>
            <a:cxnSpLocks/>
          </p:cNvCxnSpPr>
          <p:nvPr/>
        </p:nvCxnSpPr>
        <p:spPr>
          <a:xfrm flipH="1">
            <a:off x="5798846" y="7062313"/>
            <a:ext cx="243330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194FB5F-924E-4CD4-9AC6-D5E10DD65FCC}"/>
              </a:ext>
            </a:extLst>
          </p:cNvPr>
          <p:cNvCxnSpPr>
            <a:cxnSpLocks/>
          </p:cNvCxnSpPr>
          <p:nvPr/>
        </p:nvCxnSpPr>
        <p:spPr>
          <a:xfrm flipH="1">
            <a:off x="13476208" y="7138737"/>
            <a:ext cx="270486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31" name="Am-thanh-nay-ra-y-tuong-www_tiengdong_com">
            <a:hlinkClick r:id="" action="ppaction://media"/>
            <a:extLst>
              <a:ext uri="{FF2B5EF4-FFF2-40B4-BE49-F238E27FC236}">
                <a16:creationId xmlns:a16="http://schemas.microsoft.com/office/drawing/2014/main" id="{F7EC8067-A809-4017-AA42-4A1CBE064CF5}"/>
              </a:ext>
            </a:extLst>
          </p:cNvPr>
          <p:cNvPicPr>
            <a:picLocks noChangeAspect="1"/>
          </p:cNvPicPr>
          <p:nvPr>
            <a:audioFile r:link="rId1"/>
            <p:extLst>
              <p:ext uri="{DAA4B4D4-6D71-4841-9C94-3DE7FCFB9230}">
                <p14:media xmlns:p14="http://schemas.microsoft.com/office/powerpoint/2010/main" r:embed="rId2">
                  <p14:trim st="660" end="27134.1666"/>
                </p14:media>
              </p:ext>
            </p:extLst>
          </p:nvPr>
        </p:nvPicPr>
        <p:blipFill>
          <a:blip r:embed="rId12"/>
          <a:stretch>
            <a:fillRect/>
          </a:stretch>
        </p:blipFill>
        <p:spPr>
          <a:xfrm>
            <a:off x="-731044" y="6331268"/>
            <a:ext cx="731045" cy="731045"/>
          </a:xfrm>
          <a:prstGeom prst="rect">
            <a:avLst/>
          </a:prstGeom>
        </p:spPr>
      </p:pic>
      <p:pic>
        <p:nvPicPr>
          <p:cNvPr id="32" name="Am-thanh-nay-ra-y-tuong-www_tiengdong_com">
            <a:hlinkClick r:id="" action="ppaction://media"/>
            <a:extLst>
              <a:ext uri="{FF2B5EF4-FFF2-40B4-BE49-F238E27FC236}">
                <a16:creationId xmlns:a16="http://schemas.microsoft.com/office/drawing/2014/main" id="{BCA9FE77-2578-44C9-91FA-BA10BAC3071C}"/>
              </a:ext>
            </a:extLst>
          </p:cNvPr>
          <p:cNvPicPr>
            <a:picLocks noChangeAspect="1"/>
          </p:cNvPicPr>
          <p:nvPr>
            <a:audioFile r:link="rId1"/>
            <p:extLst>
              <p:ext uri="{DAA4B4D4-6D71-4841-9C94-3DE7FCFB9230}">
                <p14:media xmlns:p14="http://schemas.microsoft.com/office/powerpoint/2010/main" r:embed="rId2">
                  <p14:trim st="660" end="27134.1666"/>
                </p14:media>
              </p:ext>
            </p:extLst>
          </p:nvPr>
        </p:nvPicPr>
        <p:blipFill>
          <a:blip r:embed="rId12"/>
          <a:stretch>
            <a:fillRect/>
          </a:stretch>
        </p:blipFill>
        <p:spPr>
          <a:xfrm>
            <a:off x="-705300" y="7364291"/>
            <a:ext cx="731045" cy="731045"/>
          </a:xfrm>
          <a:prstGeom prst="rect">
            <a:avLst/>
          </a:prstGeom>
        </p:spPr>
      </p:pic>
      <p:pic>
        <p:nvPicPr>
          <p:cNvPr id="33" name="Am-thanh-nay-ra-y-tuong-www_tiengdong_com">
            <a:hlinkClick r:id="" action="ppaction://media"/>
            <a:extLst>
              <a:ext uri="{FF2B5EF4-FFF2-40B4-BE49-F238E27FC236}">
                <a16:creationId xmlns:a16="http://schemas.microsoft.com/office/drawing/2014/main" id="{3FDD045D-E7F9-4192-8C03-DDA347F539E2}"/>
              </a:ext>
            </a:extLst>
          </p:cNvPr>
          <p:cNvPicPr>
            <a:picLocks noChangeAspect="1"/>
          </p:cNvPicPr>
          <p:nvPr>
            <a:audioFile r:link="rId1"/>
            <p:extLst>
              <p:ext uri="{DAA4B4D4-6D71-4841-9C94-3DE7FCFB9230}">
                <p14:media xmlns:p14="http://schemas.microsoft.com/office/powerpoint/2010/main" r:embed="rId2">
                  <p14:trim st="660" end="27134.1666"/>
                </p14:media>
              </p:ext>
            </p:extLst>
          </p:nvPr>
        </p:nvPicPr>
        <p:blipFill>
          <a:blip r:embed="rId12"/>
          <a:stretch>
            <a:fillRect/>
          </a:stretch>
        </p:blipFill>
        <p:spPr>
          <a:xfrm>
            <a:off x="-997525" y="5449234"/>
            <a:ext cx="731045" cy="731045"/>
          </a:xfrm>
          <a:prstGeom prst="rect">
            <a:avLst/>
          </a:prstGeom>
        </p:spPr>
      </p:pic>
      <p:sp>
        <p:nvSpPr>
          <p:cNvPr id="35" name="TextBox 34">
            <a:extLst>
              <a:ext uri="{FF2B5EF4-FFF2-40B4-BE49-F238E27FC236}">
                <a16:creationId xmlns:a16="http://schemas.microsoft.com/office/drawing/2014/main" id="{15AC0045-B812-4224-9D4F-3C98A2DDADA3}"/>
              </a:ext>
            </a:extLst>
          </p:cNvPr>
          <p:cNvSpPr txBox="1"/>
          <p:nvPr/>
        </p:nvSpPr>
        <p:spPr>
          <a:xfrm>
            <a:off x="9293350" y="3225087"/>
            <a:ext cx="8232650" cy="4014625"/>
          </a:xfrm>
          <a:prstGeom prst="rect">
            <a:avLst/>
          </a:prstGeom>
          <a:noFill/>
        </p:spPr>
        <p:txBody>
          <a:bodyPr wrap="square" rtlCol="0">
            <a:spAutoFit/>
          </a:bodyPr>
          <a:lstStyle/>
          <a:p>
            <a:pPr lvl="0" algn="just" defTabSz="1371600">
              <a:lnSpc>
                <a:spcPct val="120000"/>
              </a:lnSpc>
            </a:pPr>
            <a:r>
              <a:rPr lang="vi-VN" sz="5400">
                <a:solidFill>
                  <a:prstClr val="black"/>
                </a:solidFill>
                <a:latin typeface="Calibri" panose="020F0502020204030204" pitchFamily="34" charset="0"/>
                <a:ea typeface="Calibri" panose="020F0502020204030204" pitchFamily="34" charset="0"/>
                <a:cs typeface="Calibri" panose="020F0502020204030204" pitchFamily="34" charset="0"/>
              </a:rPr>
              <a:t>Tiếng gà trưa</a:t>
            </a:r>
          </a:p>
          <a:p>
            <a:pPr lvl="0" algn="just" defTabSz="1371600">
              <a:lnSpc>
                <a:spcPct val="120000"/>
              </a:lnSpc>
            </a:pPr>
            <a:r>
              <a:rPr lang="vi-VN" sz="5400">
                <a:solidFill>
                  <a:prstClr val="black"/>
                </a:solidFill>
                <a:latin typeface="Calibri" panose="020F0502020204030204" pitchFamily="34" charset="0"/>
                <a:ea typeface="Calibri" panose="020F0502020204030204" pitchFamily="34" charset="0"/>
                <a:cs typeface="Calibri" panose="020F0502020204030204" pitchFamily="34" charset="0"/>
              </a:rPr>
              <a:t>Mang bao nhiêu hạnh phúc </a:t>
            </a:r>
          </a:p>
          <a:p>
            <a:pPr lvl="0" algn="just" defTabSz="1371600">
              <a:lnSpc>
                <a:spcPct val="120000"/>
              </a:lnSpc>
            </a:pPr>
            <a:r>
              <a:rPr lang="vi-VN" sz="5400">
                <a:solidFill>
                  <a:prstClr val="black"/>
                </a:solidFill>
                <a:latin typeface="Calibri" panose="020F0502020204030204" pitchFamily="34" charset="0"/>
                <a:ea typeface="Calibri" panose="020F0502020204030204" pitchFamily="34" charset="0"/>
                <a:cs typeface="Calibri" panose="020F0502020204030204" pitchFamily="34" charset="0"/>
              </a:rPr>
              <a:t>Đêm cháu về nằm mơ </a:t>
            </a:r>
          </a:p>
          <a:p>
            <a:pPr lvl="0" algn="just" defTabSz="1371600">
              <a:lnSpc>
                <a:spcPct val="120000"/>
              </a:lnSpc>
            </a:pPr>
            <a:r>
              <a:rPr lang="vi-VN" sz="5400">
                <a:solidFill>
                  <a:prstClr val="black"/>
                </a:solidFill>
                <a:latin typeface="Calibri" panose="020F0502020204030204" pitchFamily="34" charset="0"/>
                <a:ea typeface="Calibri" panose="020F0502020204030204" pitchFamily="34" charset="0"/>
                <a:cs typeface="Calibri" panose="020F0502020204030204" pitchFamily="34" charset="0"/>
              </a:rPr>
              <a:t>Giấc ngủ hồng sắc trứng.</a:t>
            </a:r>
          </a:p>
        </p:txBody>
      </p:sp>
      <p:pic>
        <p:nvPicPr>
          <p:cNvPr id="5" name="Picture 4">
            <a:extLst>
              <a:ext uri="{FF2B5EF4-FFF2-40B4-BE49-F238E27FC236}">
                <a16:creationId xmlns:a16="http://schemas.microsoft.com/office/drawing/2014/main" id="{0E480A31-169C-3E31-0897-D630EA4427B8}"/>
              </a:ext>
            </a:extLst>
          </p:cNvPr>
          <p:cNvPicPr>
            <a:picLocks noChangeAspect="1"/>
          </p:cNvPicPr>
          <p:nvPr/>
        </p:nvPicPr>
        <p:blipFill>
          <a:blip r:embed="rId13"/>
          <a:stretch>
            <a:fillRect/>
          </a:stretch>
        </p:blipFill>
        <p:spPr>
          <a:xfrm>
            <a:off x="6116565" y="940801"/>
            <a:ext cx="7120745" cy="1085182"/>
          </a:xfrm>
          <a:prstGeom prst="rect">
            <a:avLst/>
          </a:prstGeom>
        </p:spPr>
      </p:pic>
    </p:spTree>
    <p:controls>
      <mc:AlternateContent xmlns:mc="http://schemas.openxmlformats.org/markup-compatibility/2006">
        <mc:Choice xmlns:v="urn:schemas-microsoft-com:vml" Requires="v">
          <p:control name="TextBox1" r:id="rId3" imgW="4076640" imgH="1079640"/>
        </mc:Choice>
        <mc:Fallback>
          <p:control name="TextBox1" r:id="rId3" imgW="4076640" imgH="1079640">
            <p:pic>
              <p:nvPicPr>
                <p:cNvPr id="34" name="TextBox1">
                  <a:extLst>
                    <a:ext uri="{FF2B5EF4-FFF2-40B4-BE49-F238E27FC236}">
                      <a16:creationId xmlns:a16="http://schemas.microsoft.com/office/drawing/2014/main" id="{B39834FC-FAEA-467C-AA64-2DFCA8E65D02}"/>
                    </a:ext>
                  </a:extLst>
                </p:cNvPr>
                <p:cNvPicPr>
                  <a:picLocks/>
                </p:cNvPicPr>
                <p:nvPr/>
              </p:nvPicPr>
              <p:blipFill>
                <a:blip r:embed="rId14"/>
                <a:stretch>
                  <a:fillRect/>
                </a:stretch>
              </p:blipFill>
              <p:spPr>
                <a:xfrm>
                  <a:off x="13775359" y="315036"/>
                  <a:ext cx="4073897" cy="1074837"/>
                </a:xfrm>
                <a:prstGeom prst="rect">
                  <a:avLst/>
                </a:prstGeom>
              </p:spPr>
            </p:pic>
          </p:control>
        </mc:Fallback>
      </mc:AlternateContent>
    </p:controls>
    <p:extLst>
      <p:ext uri="{BB962C8B-B14F-4D97-AF65-F5344CB8AC3E}">
        <p14:creationId xmlns:p14="http://schemas.microsoft.com/office/powerpoint/2010/main" val="38720468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wipe(left)">
                                      <p:cBhvr>
                                        <p:cTn id="21" dur="500"/>
                                        <p:tgtEl>
                                          <p:spTgt spid="28"/>
                                        </p:tgtEl>
                                      </p:cBhvr>
                                    </p:animEffect>
                                  </p:childTnLst>
                                </p:cTn>
                              </p:par>
                            </p:childTnLst>
                          </p:cTn>
                        </p:par>
                        <p:par>
                          <p:cTn id="22" fill="hold">
                            <p:stCondLst>
                              <p:cond delay="500"/>
                            </p:stCondLst>
                            <p:childTnLst>
                              <p:par>
                                <p:cTn id="23" presetID="1" presetClass="mediacall" presetSubtype="0" fill="hold" nodeType="afterEffect">
                                  <p:stCondLst>
                                    <p:cond delay="0"/>
                                  </p:stCondLst>
                                  <p:childTnLst>
                                    <p:cmd type="call" cmd="playFrom(0.0)">
                                      <p:cBhvr>
                                        <p:cTn id="24" dur="1054" fill="hold"/>
                                        <p:tgtEl>
                                          <p:spTgt spid="33"/>
                                        </p:tgtEl>
                                      </p:cBhvr>
                                    </p:cmd>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left)">
                                      <p:cBhvr>
                                        <p:cTn id="29" dur="500"/>
                                        <p:tgtEl>
                                          <p:spTgt spid="29"/>
                                        </p:tgtEl>
                                      </p:cBhvr>
                                    </p:animEffect>
                                  </p:childTnLst>
                                </p:cTn>
                              </p:par>
                            </p:childTnLst>
                          </p:cTn>
                        </p:par>
                        <p:par>
                          <p:cTn id="30" fill="hold">
                            <p:stCondLst>
                              <p:cond delay="500"/>
                            </p:stCondLst>
                            <p:childTnLst>
                              <p:par>
                                <p:cTn id="31" presetID="1" presetClass="mediacall" presetSubtype="0" fill="hold" nodeType="afterEffect">
                                  <p:stCondLst>
                                    <p:cond delay="0"/>
                                  </p:stCondLst>
                                  <p:childTnLst>
                                    <p:cmd type="call" cmd="playFrom(0.0)">
                                      <p:cBhvr>
                                        <p:cTn id="32" dur="1054" fill="hold"/>
                                        <p:tgtEl>
                                          <p:spTgt spid="31"/>
                                        </p:tgtEl>
                                      </p:cBhvr>
                                    </p:cmd>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left)">
                                      <p:cBhvr>
                                        <p:cTn id="37" dur="500"/>
                                        <p:tgtEl>
                                          <p:spTgt spid="30"/>
                                        </p:tgtEl>
                                      </p:cBhvr>
                                    </p:animEffect>
                                  </p:childTnLst>
                                </p:cTn>
                              </p:par>
                            </p:childTnLst>
                          </p:cTn>
                        </p:par>
                        <p:par>
                          <p:cTn id="38" fill="hold">
                            <p:stCondLst>
                              <p:cond delay="500"/>
                            </p:stCondLst>
                            <p:childTnLst>
                              <p:par>
                                <p:cTn id="39" presetID="1" presetClass="mediacall" presetSubtype="0" fill="hold" nodeType="afterEffect">
                                  <p:stCondLst>
                                    <p:cond delay="0"/>
                                  </p:stCondLst>
                                  <p:childTnLst>
                                    <p:cmd type="call" cmd="playFrom(0.0)">
                                      <p:cBhvr>
                                        <p:cTn id="40" dur="1054"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1" fill="hold" display="0">
                  <p:stCondLst>
                    <p:cond delay="indefinite"/>
                  </p:stCondLst>
                  <p:endCondLst>
                    <p:cond evt="onStopAudio" delay="0">
                      <p:tgtEl>
                        <p:sldTgt/>
                      </p:tgtEl>
                    </p:cond>
                  </p:endCondLst>
                </p:cTn>
                <p:tgtEl>
                  <p:spTgt spid="31"/>
                </p:tgtEl>
              </p:cMediaNode>
            </p:audio>
            <p:audio>
              <p:cMediaNode vol="80000">
                <p:cTn id="42" fill="hold" display="0">
                  <p:stCondLst>
                    <p:cond delay="indefinite"/>
                  </p:stCondLst>
                  <p:endCondLst>
                    <p:cond evt="onStopAudio" delay="0">
                      <p:tgtEl>
                        <p:sldTgt/>
                      </p:tgtEl>
                    </p:cond>
                  </p:endCondLst>
                </p:cTn>
                <p:tgtEl>
                  <p:spTgt spid="32"/>
                </p:tgtEl>
              </p:cMediaNode>
            </p:audio>
            <p:audio>
              <p:cMediaNode vol="80000">
                <p:cTn id="43" fill="hold" display="0">
                  <p:stCondLst>
                    <p:cond delay="indefinite"/>
                  </p:stCondLst>
                  <p:endCondLst>
                    <p:cond evt="onStopAudio" delay="0">
                      <p:tgtEl>
                        <p:sldTgt/>
                      </p:tgtEl>
                    </p:cond>
                  </p:endCondLst>
                </p:cTn>
                <p:tgtEl>
                  <p:spTgt spid="33"/>
                </p:tgtEl>
              </p:cMediaNode>
            </p:audio>
          </p:childTnLst>
        </p:cTn>
      </p:par>
    </p:tnLst>
    <p:bldLst>
      <p:bldP spid="23" grpId="0" animBg="1"/>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8518"/>
            </a:stretch>
          </a:blipFill>
        </p:spPr>
        <p:txBody>
          <a:bodyPr/>
          <a:lstStyle/>
          <a:p>
            <a:endParaRPr lang="en-US"/>
          </a:p>
        </p:txBody>
      </p:sp>
      <p:sp>
        <p:nvSpPr>
          <p:cNvPr id="3" name="Freeform 3"/>
          <p:cNvSpPr/>
          <p:nvPr/>
        </p:nvSpPr>
        <p:spPr>
          <a:xfrm>
            <a:off x="1028700" y="1755559"/>
            <a:ext cx="3871279" cy="4594990"/>
          </a:xfrm>
          <a:custGeom>
            <a:avLst/>
            <a:gdLst/>
            <a:ahLst/>
            <a:cxnLst/>
            <a:rect l="l" t="t" r="r" b="b"/>
            <a:pathLst>
              <a:path w="3871279" h="4594990">
                <a:moveTo>
                  <a:pt x="0" y="0"/>
                </a:moveTo>
                <a:lnTo>
                  <a:pt x="3871279" y="0"/>
                </a:lnTo>
                <a:lnTo>
                  <a:pt x="3871279" y="4594990"/>
                </a:lnTo>
                <a:lnTo>
                  <a:pt x="0" y="45949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12214534" y="7629821"/>
            <a:ext cx="1822962" cy="2558544"/>
          </a:xfrm>
          <a:custGeom>
            <a:avLst/>
            <a:gdLst/>
            <a:ahLst/>
            <a:cxnLst/>
            <a:rect l="l" t="t" r="r" b="b"/>
            <a:pathLst>
              <a:path w="1822962" h="2558544">
                <a:moveTo>
                  <a:pt x="0" y="0"/>
                </a:moveTo>
                <a:lnTo>
                  <a:pt x="1822963" y="0"/>
                </a:lnTo>
                <a:lnTo>
                  <a:pt x="1822963" y="2558543"/>
                </a:lnTo>
                <a:lnTo>
                  <a:pt x="0" y="25585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flipH="1">
            <a:off x="6853789" y="6883949"/>
            <a:ext cx="1822962" cy="2558544"/>
          </a:xfrm>
          <a:custGeom>
            <a:avLst/>
            <a:gdLst/>
            <a:ahLst/>
            <a:cxnLst/>
            <a:rect l="l" t="t" r="r" b="b"/>
            <a:pathLst>
              <a:path w="1822962" h="2558544">
                <a:moveTo>
                  <a:pt x="1822963" y="0"/>
                </a:moveTo>
                <a:lnTo>
                  <a:pt x="0" y="0"/>
                </a:lnTo>
                <a:lnTo>
                  <a:pt x="0" y="2558543"/>
                </a:lnTo>
                <a:lnTo>
                  <a:pt x="1822963" y="2558543"/>
                </a:lnTo>
                <a:lnTo>
                  <a:pt x="1822963" y="0"/>
                </a:lnTo>
                <a:close/>
              </a:path>
            </a:pathLst>
          </a:custGeom>
          <a:solidFill>
            <a:schemeClr val="accent2"/>
          </a:solidFill>
          <a:ln>
            <a:solidFill>
              <a:srgbClr val="FF0000"/>
            </a:solidFill>
          </a:ln>
        </p:spPr>
        <p:txBody>
          <a:bodyPr/>
          <a:lstStyle/>
          <a:p>
            <a:endParaRPr lang="en-US"/>
          </a:p>
        </p:txBody>
      </p:sp>
      <p:sp>
        <p:nvSpPr>
          <p:cNvPr id="11" name="Freeform 11"/>
          <p:cNvSpPr/>
          <p:nvPr/>
        </p:nvSpPr>
        <p:spPr>
          <a:xfrm>
            <a:off x="14358107" y="7629821"/>
            <a:ext cx="1822962" cy="2558544"/>
          </a:xfrm>
          <a:custGeom>
            <a:avLst/>
            <a:gdLst/>
            <a:ahLst/>
            <a:cxnLst/>
            <a:rect l="l" t="t" r="r" b="b"/>
            <a:pathLst>
              <a:path w="1822962" h="2558544">
                <a:moveTo>
                  <a:pt x="0" y="0"/>
                </a:moveTo>
                <a:lnTo>
                  <a:pt x="1822963" y="0"/>
                </a:lnTo>
                <a:lnTo>
                  <a:pt x="1822963" y="2558543"/>
                </a:lnTo>
                <a:lnTo>
                  <a:pt x="0" y="25585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2" name="Freeform 12"/>
          <p:cNvSpPr/>
          <p:nvPr/>
        </p:nvSpPr>
        <p:spPr>
          <a:xfrm>
            <a:off x="10267747" y="6350549"/>
            <a:ext cx="1822962" cy="2558544"/>
          </a:xfrm>
          <a:custGeom>
            <a:avLst/>
            <a:gdLst/>
            <a:ahLst/>
            <a:cxnLst/>
            <a:rect l="l" t="t" r="r" b="b"/>
            <a:pathLst>
              <a:path w="1822962" h="2558544">
                <a:moveTo>
                  <a:pt x="0" y="0"/>
                </a:moveTo>
                <a:lnTo>
                  <a:pt x="1822962" y="0"/>
                </a:lnTo>
                <a:lnTo>
                  <a:pt x="1822962" y="2558543"/>
                </a:lnTo>
                <a:lnTo>
                  <a:pt x="0" y="2558543"/>
                </a:lnTo>
                <a:lnTo>
                  <a:pt x="0" y="0"/>
                </a:lnTo>
                <a:close/>
              </a:path>
            </a:pathLst>
          </a:custGeom>
          <a:solidFill>
            <a:schemeClr val="accent2"/>
          </a:solidFill>
          <a:ln>
            <a:solidFill>
              <a:srgbClr val="FF0000"/>
            </a:solidFill>
          </a:ln>
        </p:spPr>
        <p:txBody>
          <a:bodyPr/>
          <a:lstStyle/>
          <a:p>
            <a:endParaRPr lang="en-US"/>
          </a:p>
        </p:txBody>
      </p:sp>
      <p:sp>
        <p:nvSpPr>
          <p:cNvPr id="14" name="Freeform 14"/>
          <p:cNvSpPr/>
          <p:nvPr/>
        </p:nvSpPr>
        <p:spPr>
          <a:xfrm flipH="1">
            <a:off x="5192535" y="7153571"/>
            <a:ext cx="1822962" cy="2558544"/>
          </a:xfrm>
          <a:custGeom>
            <a:avLst/>
            <a:gdLst/>
            <a:ahLst/>
            <a:cxnLst/>
            <a:rect l="l" t="t" r="r" b="b"/>
            <a:pathLst>
              <a:path w="1822962" h="2558544">
                <a:moveTo>
                  <a:pt x="1822962" y="0"/>
                </a:moveTo>
                <a:lnTo>
                  <a:pt x="0" y="0"/>
                </a:lnTo>
                <a:lnTo>
                  <a:pt x="0" y="2558543"/>
                </a:lnTo>
                <a:lnTo>
                  <a:pt x="1822962" y="2558543"/>
                </a:lnTo>
                <a:lnTo>
                  <a:pt x="1822962"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15"/>
          <p:cNvSpPr/>
          <p:nvPr/>
        </p:nvSpPr>
        <p:spPr>
          <a:xfrm flipH="1">
            <a:off x="3369572" y="7153571"/>
            <a:ext cx="1822962" cy="2558544"/>
          </a:xfrm>
          <a:custGeom>
            <a:avLst/>
            <a:gdLst/>
            <a:ahLst/>
            <a:cxnLst/>
            <a:rect l="l" t="t" r="r" b="b"/>
            <a:pathLst>
              <a:path w="1822962" h="2558544">
                <a:moveTo>
                  <a:pt x="1822963" y="0"/>
                </a:moveTo>
                <a:lnTo>
                  <a:pt x="0" y="0"/>
                </a:lnTo>
                <a:lnTo>
                  <a:pt x="0" y="2558543"/>
                </a:lnTo>
                <a:lnTo>
                  <a:pt x="1822963" y="2558543"/>
                </a:lnTo>
                <a:lnTo>
                  <a:pt x="1822963"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Rectangle: Rounded Corners 21">
            <a:extLst>
              <a:ext uri="{FF2B5EF4-FFF2-40B4-BE49-F238E27FC236}">
                <a16:creationId xmlns:a16="http://schemas.microsoft.com/office/drawing/2014/main" id="{19899FED-752B-4546-904F-66676DD65C21}"/>
              </a:ext>
            </a:extLst>
          </p:cNvPr>
          <p:cNvSpPr/>
          <p:nvPr/>
        </p:nvSpPr>
        <p:spPr>
          <a:xfrm>
            <a:off x="457199" y="697030"/>
            <a:ext cx="17373599" cy="9362660"/>
          </a:xfrm>
          <a:prstGeom prst="roundRect">
            <a:avLst>
              <a:gd name="adj" fmla="val 11589"/>
            </a:avLst>
          </a:prstGeom>
          <a:solidFill>
            <a:schemeClr val="bg1">
              <a:alpha val="91000"/>
            </a:schemeClr>
          </a:solidFill>
          <a:ln w="762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3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7" name="Flowchart: Delay 16">
            <a:extLst>
              <a:ext uri="{FF2B5EF4-FFF2-40B4-BE49-F238E27FC236}">
                <a16:creationId xmlns:a16="http://schemas.microsoft.com/office/drawing/2014/main" id="{9EC9602A-70A6-4253-8989-A0F7052615BB}"/>
              </a:ext>
            </a:extLst>
          </p:cNvPr>
          <p:cNvSpPr/>
          <p:nvPr/>
        </p:nvSpPr>
        <p:spPr>
          <a:xfrm rot="16200000">
            <a:off x="4098249" y="-3555285"/>
            <a:ext cx="10026395" cy="17438703"/>
          </a:xfrm>
          <a:prstGeom prst="flowChartDelay">
            <a:avLst/>
          </a:prstGeom>
          <a:solidFill>
            <a:schemeClr val="bg1"/>
          </a:solidFill>
          <a:ln>
            <a:noFill/>
          </a:ln>
          <a:effectLst>
            <a:glow rad="101600">
              <a:srgbClr val="A1A1A0"/>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80E86D45-0737-45CB-9FC6-C4EAE8E16243}"/>
              </a:ext>
            </a:extLst>
          </p:cNvPr>
          <p:cNvSpPr txBox="1"/>
          <p:nvPr/>
        </p:nvSpPr>
        <p:spPr>
          <a:xfrm>
            <a:off x="5822873" y="3214699"/>
            <a:ext cx="10899264" cy="6009017"/>
          </a:xfrm>
          <a:prstGeom prst="rect">
            <a:avLst/>
          </a:prstGeom>
          <a:noFill/>
        </p:spPr>
        <p:txBody>
          <a:bodyPr wrap="square" rtlCol="0">
            <a:spAutoFit/>
          </a:bodyPr>
          <a:lstStyle/>
          <a:p>
            <a:pPr lvl="0" algn="just" defTabSz="1371600">
              <a:lnSpc>
                <a:spcPct val="120000"/>
              </a:lnSpc>
            </a:pPr>
            <a:r>
              <a:rPr lang="vi-VN" sz="5400">
                <a:solidFill>
                  <a:prstClr val="black"/>
                </a:solidFill>
                <a:latin typeface="Calibri" panose="020F0502020204030204" pitchFamily="34" charset="0"/>
                <a:ea typeface="Calibri" panose="020F0502020204030204" pitchFamily="34" charset="0"/>
                <a:cs typeface="Calibri" panose="020F0502020204030204" pitchFamily="34" charset="0"/>
              </a:rPr>
              <a:t>Cháu chiến đấu hôm nay </a:t>
            </a:r>
          </a:p>
          <a:p>
            <a:pPr lvl="0" algn="just" defTabSz="1371600">
              <a:lnSpc>
                <a:spcPct val="120000"/>
              </a:lnSpc>
            </a:pPr>
            <a:r>
              <a:rPr lang="vi-VN" sz="5400">
                <a:solidFill>
                  <a:prstClr val="black"/>
                </a:solidFill>
                <a:latin typeface="Calibri" panose="020F0502020204030204" pitchFamily="34" charset="0"/>
                <a:ea typeface="Calibri" panose="020F0502020204030204" pitchFamily="34" charset="0"/>
                <a:cs typeface="Calibri" panose="020F0502020204030204" pitchFamily="34" charset="0"/>
              </a:rPr>
              <a:t>Vì lòng yêu Tổ quốc</a:t>
            </a:r>
          </a:p>
          <a:p>
            <a:pPr lvl="0" algn="just" defTabSz="1371600">
              <a:lnSpc>
                <a:spcPct val="120000"/>
              </a:lnSpc>
            </a:pPr>
            <a:r>
              <a:rPr lang="vi-VN" sz="5400">
                <a:solidFill>
                  <a:prstClr val="black"/>
                </a:solidFill>
                <a:latin typeface="Calibri" panose="020F0502020204030204" pitchFamily="34" charset="0"/>
                <a:ea typeface="Calibri" panose="020F0502020204030204" pitchFamily="34" charset="0"/>
                <a:cs typeface="Calibri" panose="020F0502020204030204" pitchFamily="34" charset="0"/>
              </a:rPr>
              <a:t>Vì xóm làng thân thuộc </a:t>
            </a:r>
          </a:p>
          <a:p>
            <a:pPr lvl="0" algn="just" defTabSz="1371600">
              <a:lnSpc>
                <a:spcPct val="120000"/>
              </a:lnSpc>
            </a:pPr>
            <a:r>
              <a:rPr lang="vi-VN" sz="5400">
                <a:solidFill>
                  <a:prstClr val="black"/>
                </a:solidFill>
                <a:latin typeface="Calibri" panose="020F0502020204030204" pitchFamily="34" charset="0"/>
                <a:ea typeface="Calibri" panose="020F0502020204030204" pitchFamily="34" charset="0"/>
                <a:cs typeface="Calibri" panose="020F0502020204030204" pitchFamily="34" charset="0"/>
              </a:rPr>
              <a:t>Bà ơi, cũng vì bà</a:t>
            </a:r>
          </a:p>
          <a:p>
            <a:pPr lvl="0" algn="just" defTabSz="1371600">
              <a:lnSpc>
                <a:spcPct val="120000"/>
              </a:lnSpc>
            </a:pPr>
            <a:r>
              <a:rPr lang="vi-VN" sz="5400">
                <a:solidFill>
                  <a:prstClr val="black"/>
                </a:solidFill>
                <a:latin typeface="Calibri" panose="020F0502020204030204" pitchFamily="34" charset="0"/>
                <a:ea typeface="Calibri" panose="020F0502020204030204" pitchFamily="34" charset="0"/>
                <a:cs typeface="Calibri" panose="020F0502020204030204" pitchFamily="34" charset="0"/>
              </a:rPr>
              <a:t>Vì tiếng gà cục tác</a:t>
            </a:r>
          </a:p>
          <a:p>
            <a:pPr lvl="0" algn="just" defTabSz="1371600">
              <a:lnSpc>
                <a:spcPct val="120000"/>
              </a:lnSpc>
            </a:pPr>
            <a:r>
              <a:rPr lang="vi-VN" sz="5400">
                <a:solidFill>
                  <a:prstClr val="black"/>
                </a:solidFill>
                <a:latin typeface="Calibri" panose="020F0502020204030204" pitchFamily="34" charset="0"/>
                <a:ea typeface="Calibri" panose="020F0502020204030204" pitchFamily="34" charset="0"/>
                <a:cs typeface="Calibri" panose="020F0502020204030204" pitchFamily="34" charset="0"/>
              </a:rPr>
              <a:t>Ổ trứng hồng tuổi thơ.</a:t>
            </a:r>
          </a:p>
        </p:txBody>
      </p:sp>
      <p:sp>
        <p:nvSpPr>
          <p:cNvPr id="23" name="任意多边形 82">
            <a:extLst>
              <a:ext uri="{FF2B5EF4-FFF2-40B4-BE49-F238E27FC236}">
                <a16:creationId xmlns:a16="http://schemas.microsoft.com/office/drawing/2014/main" id="{A007F1E0-3EE5-4934-BBA1-C82568C2ADC8}"/>
              </a:ext>
            </a:extLst>
          </p:cNvPr>
          <p:cNvSpPr/>
          <p:nvPr/>
        </p:nvSpPr>
        <p:spPr>
          <a:xfrm rot="5400000">
            <a:off x="2121144" y="-1414013"/>
            <a:ext cx="1537233" cy="4995330"/>
          </a:xfrm>
          <a:custGeom>
            <a:avLst/>
            <a:gdLst>
              <a:gd name="connsiteX0" fmla="*/ 0 w 1975995"/>
              <a:gd name="connsiteY0" fmla="*/ 1141593 h 4720095"/>
              <a:gd name="connsiteX1" fmla="*/ 0 w 1975995"/>
              <a:gd name="connsiteY1" fmla="*/ 987997 h 4720095"/>
              <a:gd name="connsiteX2" fmla="*/ 987997 w 1975995"/>
              <a:gd name="connsiteY2" fmla="*/ 0 h 4720095"/>
              <a:gd name="connsiteX3" fmla="*/ 1975994 w 1975995"/>
              <a:gd name="connsiteY3" fmla="*/ 987997 h 4720095"/>
              <a:gd name="connsiteX4" fmla="*/ 1975994 w 1975995"/>
              <a:gd name="connsiteY4" fmla="*/ 1095950 h 4720095"/>
              <a:gd name="connsiteX5" fmla="*/ 1975995 w 1975995"/>
              <a:gd name="connsiteY5" fmla="*/ 1095950 h 4720095"/>
              <a:gd name="connsiteX6" fmla="*/ 1975995 w 1975995"/>
              <a:gd name="connsiteY6" fmla="*/ 4720095 h 4720095"/>
              <a:gd name="connsiteX7" fmla="*/ 2815 w 1975995"/>
              <a:gd name="connsiteY7" fmla="*/ 4720095 h 4720095"/>
              <a:gd name="connsiteX8" fmla="*/ 2815 w 1975995"/>
              <a:gd name="connsiteY8" fmla="*/ 1197340 h 472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5995" h="4720095">
                <a:moveTo>
                  <a:pt x="0" y="1141593"/>
                </a:moveTo>
                <a:lnTo>
                  <a:pt x="0" y="987997"/>
                </a:lnTo>
                <a:cubicBezTo>
                  <a:pt x="0" y="442341"/>
                  <a:pt x="442341" y="0"/>
                  <a:pt x="987997" y="0"/>
                </a:cubicBezTo>
                <a:cubicBezTo>
                  <a:pt x="1533653" y="0"/>
                  <a:pt x="1975994" y="442341"/>
                  <a:pt x="1975994" y="987997"/>
                </a:cubicBezTo>
                <a:lnTo>
                  <a:pt x="1975994" y="1095950"/>
                </a:lnTo>
                <a:lnTo>
                  <a:pt x="1975995" y="1095950"/>
                </a:lnTo>
                <a:lnTo>
                  <a:pt x="1975995" y="4720095"/>
                </a:lnTo>
                <a:lnTo>
                  <a:pt x="2815" y="4720095"/>
                </a:lnTo>
                <a:lnTo>
                  <a:pt x="2815" y="1197340"/>
                </a:lnTo>
                <a:close/>
              </a:path>
            </a:pathLst>
          </a:custGeom>
          <a:solidFill>
            <a:schemeClr val="accent2">
              <a:lumMod val="20000"/>
              <a:lumOff val="80000"/>
            </a:schemeClr>
          </a:solidFill>
          <a:ln w="12700" cap="flat" cmpd="sng" algn="ctr">
            <a:noFill/>
            <a:prstDash val="solid"/>
            <a:miter lim="800000"/>
          </a:ln>
          <a:effectLst/>
        </p:spPr>
        <p:txBody>
          <a:bodyPr wrap="square" rtlCol="0" anchor="ctr">
            <a:no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zh-CN" altLang="en-US" sz="27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ea"/>
              <a:sym typeface="+mn-lt"/>
            </a:endParaRPr>
          </a:p>
        </p:txBody>
      </p:sp>
      <p:grpSp>
        <p:nvGrpSpPr>
          <p:cNvPr id="24" name="组合 12">
            <a:extLst>
              <a:ext uri="{FF2B5EF4-FFF2-40B4-BE49-F238E27FC236}">
                <a16:creationId xmlns:a16="http://schemas.microsoft.com/office/drawing/2014/main" id="{1B7E7D8E-08DA-496F-868F-175ABFD1C383}"/>
              </a:ext>
            </a:extLst>
          </p:cNvPr>
          <p:cNvGrpSpPr/>
          <p:nvPr/>
        </p:nvGrpSpPr>
        <p:grpSpPr>
          <a:xfrm>
            <a:off x="4533024" y="339841"/>
            <a:ext cx="929712" cy="1126266"/>
            <a:chOff x="1267237" y="4149067"/>
            <a:chExt cx="1172591" cy="1420492"/>
          </a:xfrm>
        </p:grpSpPr>
        <p:sp>
          <p:nvSpPr>
            <p:cNvPr id="25" name="五角星 2">
              <a:extLst>
                <a:ext uri="{FF2B5EF4-FFF2-40B4-BE49-F238E27FC236}">
                  <a16:creationId xmlns:a16="http://schemas.microsoft.com/office/drawing/2014/main" id="{D7BB27AE-E7B7-44AD-9508-2BAA98C69442}"/>
                </a:ext>
              </a:extLst>
            </p:cNvPr>
            <p:cNvSpPr/>
            <p:nvPr/>
          </p:nvSpPr>
          <p:spPr>
            <a:xfrm rot="1013228">
              <a:off x="1267237" y="4149067"/>
              <a:ext cx="1172591" cy="1179462"/>
            </a:xfrm>
            <a:custGeom>
              <a:avLst/>
              <a:gdLst>
                <a:gd name="connsiteX0" fmla="*/ 1 w 914400"/>
                <a:gd name="connsiteY0" fmla="*/ 349269 h 914400"/>
                <a:gd name="connsiteX1" fmla="*/ 262140 w 914400"/>
                <a:gd name="connsiteY1" fmla="*/ 223173 h 914400"/>
                <a:gd name="connsiteX2" fmla="*/ 457200 w 914400"/>
                <a:gd name="connsiteY2" fmla="*/ 0 h 914400"/>
                <a:gd name="connsiteX3" fmla="*/ 652260 w 914400"/>
                <a:gd name="connsiteY3" fmla="*/ 223173 h 914400"/>
                <a:gd name="connsiteX4" fmla="*/ 914399 w 914400"/>
                <a:gd name="connsiteY4" fmla="*/ 349269 h 914400"/>
                <a:gd name="connsiteX5" fmla="*/ 772814 w 914400"/>
                <a:gd name="connsiteY5" fmla="*/ 613293 h 914400"/>
                <a:gd name="connsiteX6" fmla="*/ 739765 w 914400"/>
                <a:gd name="connsiteY6" fmla="*/ 914398 h 914400"/>
                <a:gd name="connsiteX7" fmla="*/ 457200 w 914400"/>
                <a:gd name="connsiteY7" fmla="*/ 854400 h 914400"/>
                <a:gd name="connsiteX8" fmla="*/ 174635 w 914400"/>
                <a:gd name="connsiteY8" fmla="*/ 914398 h 914400"/>
                <a:gd name="connsiteX9" fmla="*/ 141586 w 914400"/>
                <a:gd name="connsiteY9" fmla="*/ 613293 h 914400"/>
                <a:gd name="connsiteX10" fmla="*/ 1 w 914400"/>
                <a:gd name="connsiteY10" fmla="*/ 349269 h 914400"/>
                <a:gd name="connsiteX0" fmla="*/ 0 w 914398"/>
                <a:gd name="connsiteY0" fmla="*/ 349269 h 923906"/>
                <a:gd name="connsiteX1" fmla="*/ 262139 w 914398"/>
                <a:gd name="connsiteY1" fmla="*/ 223173 h 923906"/>
                <a:gd name="connsiteX2" fmla="*/ 457199 w 914398"/>
                <a:gd name="connsiteY2" fmla="*/ 0 h 923906"/>
                <a:gd name="connsiteX3" fmla="*/ 652259 w 914398"/>
                <a:gd name="connsiteY3" fmla="*/ 223173 h 923906"/>
                <a:gd name="connsiteX4" fmla="*/ 914398 w 914398"/>
                <a:gd name="connsiteY4" fmla="*/ 349269 h 923906"/>
                <a:gd name="connsiteX5" fmla="*/ 772813 w 914398"/>
                <a:gd name="connsiteY5" fmla="*/ 613293 h 923906"/>
                <a:gd name="connsiteX6" fmla="*/ 739764 w 914398"/>
                <a:gd name="connsiteY6" fmla="*/ 914398 h 923906"/>
                <a:gd name="connsiteX7" fmla="*/ 457199 w 914398"/>
                <a:gd name="connsiteY7" fmla="*/ 854400 h 923906"/>
                <a:gd name="connsiteX8" fmla="*/ 174634 w 914398"/>
                <a:gd name="connsiteY8" fmla="*/ 914398 h 923906"/>
                <a:gd name="connsiteX9" fmla="*/ 141585 w 914398"/>
                <a:gd name="connsiteY9" fmla="*/ 613293 h 923906"/>
                <a:gd name="connsiteX10" fmla="*/ 0 w 914398"/>
                <a:gd name="connsiteY10" fmla="*/ 349269 h 923906"/>
                <a:gd name="connsiteX0" fmla="*/ 0 w 916461"/>
                <a:gd name="connsiteY0" fmla="*/ 349269 h 923906"/>
                <a:gd name="connsiteX1" fmla="*/ 262139 w 916461"/>
                <a:gd name="connsiteY1" fmla="*/ 223173 h 923906"/>
                <a:gd name="connsiteX2" fmla="*/ 457199 w 916461"/>
                <a:gd name="connsiteY2" fmla="*/ 0 h 923906"/>
                <a:gd name="connsiteX3" fmla="*/ 652259 w 916461"/>
                <a:gd name="connsiteY3" fmla="*/ 223173 h 923906"/>
                <a:gd name="connsiteX4" fmla="*/ 914398 w 916461"/>
                <a:gd name="connsiteY4" fmla="*/ 349269 h 923906"/>
                <a:gd name="connsiteX5" fmla="*/ 772813 w 916461"/>
                <a:gd name="connsiteY5" fmla="*/ 613293 h 923906"/>
                <a:gd name="connsiteX6" fmla="*/ 739764 w 916461"/>
                <a:gd name="connsiteY6" fmla="*/ 914398 h 923906"/>
                <a:gd name="connsiteX7" fmla="*/ 457199 w 916461"/>
                <a:gd name="connsiteY7" fmla="*/ 854400 h 923906"/>
                <a:gd name="connsiteX8" fmla="*/ 174634 w 916461"/>
                <a:gd name="connsiteY8" fmla="*/ 914398 h 923906"/>
                <a:gd name="connsiteX9" fmla="*/ 141585 w 916461"/>
                <a:gd name="connsiteY9" fmla="*/ 613293 h 923906"/>
                <a:gd name="connsiteX10" fmla="*/ 0 w 916461"/>
                <a:gd name="connsiteY10" fmla="*/ 349269 h 923906"/>
                <a:gd name="connsiteX0" fmla="*/ 0 w 916461"/>
                <a:gd name="connsiteY0" fmla="*/ 349269 h 923906"/>
                <a:gd name="connsiteX1" fmla="*/ 262139 w 916461"/>
                <a:gd name="connsiteY1" fmla="*/ 223173 h 923906"/>
                <a:gd name="connsiteX2" fmla="*/ 457199 w 916461"/>
                <a:gd name="connsiteY2" fmla="*/ 0 h 923906"/>
                <a:gd name="connsiteX3" fmla="*/ 652259 w 916461"/>
                <a:gd name="connsiteY3" fmla="*/ 223173 h 923906"/>
                <a:gd name="connsiteX4" fmla="*/ 914398 w 916461"/>
                <a:gd name="connsiteY4" fmla="*/ 349269 h 923906"/>
                <a:gd name="connsiteX5" fmla="*/ 772813 w 916461"/>
                <a:gd name="connsiteY5" fmla="*/ 613293 h 923906"/>
                <a:gd name="connsiteX6" fmla="*/ 739764 w 916461"/>
                <a:gd name="connsiteY6" fmla="*/ 914398 h 923906"/>
                <a:gd name="connsiteX7" fmla="*/ 457199 w 916461"/>
                <a:gd name="connsiteY7" fmla="*/ 854400 h 923906"/>
                <a:gd name="connsiteX8" fmla="*/ 174634 w 916461"/>
                <a:gd name="connsiteY8" fmla="*/ 914398 h 923906"/>
                <a:gd name="connsiteX9" fmla="*/ 141585 w 916461"/>
                <a:gd name="connsiteY9" fmla="*/ 613293 h 923906"/>
                <a:gd name="connsiteX10" fmla="*/ 0 w 916461"/>
                <a:gd name="connsiteY10" fmla="*/ 349269 h 923906"/>
                <a:gd name="connsiteX0" fmla="*/ 2063 w 918524"/>
                <a:gd name="connsiteY0" fmla="*/ 349269 h 923906"/>
                <a:gd name="connsiteX1" fmla="*/ 264202 w 918524"/>
                <a:gd name="connsiteY1" fmla="*/ 223173 h 923906"/>
                <a:gd name="connsiteX2" fmla="*/ 459262 w 918524"/>
                <a:gd name="connsiteY2" fmla="*/ 0 h 923906"/>
                <a:gd name="connsiteX3" fmla="*/ 654322 w 918524"/>
                <a:gd name="connsiteY3" fmla="*/ 223173 h 923906"/>
                <a:gd name="connsiteX4" fmla="*/ 916461 w 918524"/>
                <a:gd name="connsiteY4" fmla="*/ 349269 h 923906"/>
                <a:gd name="connsiteX5" fmla="*/ 774876 w 918524"/>
                <a:gd name="connsiteY5" fmla="*/ 613293 h 923906"/>
                <a:gd name="connsiteX6" fmla="*/ 741827 w 918524"/>
                <a:gd name="connsiteY6" fmla="*/ 914398 h 923906"/>
                <a:gd name="connsiteX7" fmla="*/ 459262 w 918524"/>
                <a:gd name="connsiteY7" fmla="*/ 854400 h 923906"/>
                <a:gd name="connsiteX8" fmla="*/ 176697 w 918524"/>
                <a:gd name="connsiteY8" fmla="*/ 914398 h 923906"/>
                <a:gd name="connsiteX9" fmla="*/ 143648 w 918524"/>
                <a:gd name="connsiteY9" fmla="*/ 613293 h 923906"/>
                <a:gd name="connsiteX10" fmla="*/ 2063 w 918524"/>
                <a:gd name="connsiteY10" fmla="*/ 349269 h 923906"/>
                <a:gd name="connsiteX0" fmla="*/ 2063 w 918524"/>
                <a:gd name="connsiteY0" fmla="*/ 349269 h 923906"/>
                <a:gd name="connsiteX1" fmla="*/ 264202 w 918524"/>
                <a:gd name="connsiteY1" fmla="*/ 223173 h 923906"/>
                <a:gd name="connsiteX2" fmla="*/ 459262 w 918524"/>
                <a:gd name="connsiteY2" fmla="*/ 0 h 923906"/>
                <a:gd name="connsiteX3" fmla="*/ 654322 w 918524"/>
                <a:gd name="connsiteY3" fmla="*/ 223173 h 923906"/>
                <a:gd name="connsiteX4" fmla="*/ 916461 w 918524"/>
                <a:gd name="connsiteY4" fmla="*/ 349269 h 923906"/>
                <a:gd name="connsiteX5" fmla="*/ 774876 w 918524"/>
                <a:gd name="connsiteY5" fmla="*/ 613293 h 923906"/>
                <a:gd name="connsiteX6" fmla="*/ 741827 w 918524"/>
                <a:gd name="connsiteY6" fmla="*/ 914398 h 923906"/>
                <a:gd name="connsiteX7" fmla="*/ 459262 w 918524"/>
                <a:gd name="connsiteY7" fmla="*/ 854400 h 923906"/>
                <a:gd name="connsiteX8" fmla="*/ 176697 w 918524"/>
                <a:gd name="connsiteY8" fmla="*/ 914398 h 923906"/>
                <a:gd name="connsiteX9" fmla="*/ 143648 w 918524"/>
                <a:gd name="connsiteY9" fmla="*/ 613293 h 923906"/>
                <a:gd name="connsiteX10" fmla="*/ 2063 w 918524"/>
                <a:gd name="connsiteY10" fmla="*/ 349269 h 923906"/>
                <a:gd name="connsiteX0" fmla="*/ 2063 w 918524"/>
                <a:gd name="connsiteY0" fmla="*/ 349269 h 923906"/>
                <a:gd name="connsiteX1" fmla="*/ 264202 w 918524"/>
                <a:gd name="connsiteY1" fmla="*/ 223173 h 923906"/>
                <a:gd name="connsiteX2" fmla="*/ 459262 w 918524"/>
                <a:gd name="connsiteY2" fmla="*/ 0 h 923906"/>
                <a:gd name="connsiteX3" fmla="*/ 654322 w 918524"/>
                <a:gd name="connsiteY3" fmla="*/ 223173 h 923906"/>
                <a:gd name="connsiteX4" fmla="*/ 916461 w 918524"/>
                <a:gd name="connsiteY4" fmla="*/ 349269 h 923906"/>
                <a:gd name="connsiteX5" fmla="*/ 774876 w 918524"/>
                <a:gd name="connsiteY5" fmla="*/ 613293 h 923906"/>
                <a:gd name="connsiteX6" fmla="*/ 741827 w 918524"/>
                <a:gd name="connsiteY6" fmla="*/ 914398 h 923906"/>
                <a:gd name="connsiteX7" fmla="*/ 459262 w 918524"/>
                <a:gd name="connsiteY7" fmla="*/ 854400 h 923906"/>
                <a:gd name="connsiteX8" fmla="*/ 176697 w 918524"/>
                <a:gd name="connsiteY8" fmla="*/ 914398 h 923906"/>
                <a:gd name="connsiteX9" fmla="*/ 143648 w 918524"/>
                <a:gd name="connsiteY9" fmla="*/ 613293 h 923906"/>
                <a:gd name="connsiteX10" fmla="*/ 2063 w 918524"/>
                <a:gd name="connsiteY10" fmla="*/ 349269 h 923906"/>
                <a:gd name="connsiteX0" fmla="*/ 2063 w 918524"/>
                <a:gd name="connsiteY0" fmla="*/ 349269 h 923906"/>
                <a:gd name="connsiteX1" fmla="*/ 264202 w 918524"/>
                <a:gd name="connsiteY1" fmla="*/ 223173 h 923906"/>
                <a:gd name="connsiteX2" fmla="*/ 459262 w 918524"/>
                <a:gd name="connsiteY2" fmla="*/ 0 h 923906"/>
                <a:gd name="connsiteX3" fmla="*/ 654322 w 918524"/>
                <a:gd name="connsiteY3" fmla="*/ 223173 h 923906"/>
                <a:gd name="connsiteX4" fmla="*/ 916461 w 918524"/>
                <a:gd name="connsiteY4" fmla="*/ 349269 h 923906"/>
                <a:gd name="connsiteX5" fmla="*/ 774876 w 918524"/>
                <a:gd name="connsiteY5" fmla="*/ 613293 h 923906"/>
                <a:gd name="connsiteX6" fmla="*/ 741827 w 918524"/>
                <a:gd name="connsiteY6" fmla="*/ 914398 h 923906"/>
                <a:gd name="connsiteX7" fmla="*/ 459262 w 918524"/>
                <a:gd name="connsiteY7" fmla="*/ 854400 h 923906"/>
                <a:gd name="connsiteX8" fmla="*/ 176697 w 918524"/>
                <a:gd name="connsiteY8" fmla="*/ 914398 h 923906"/>
                <a:gd name="connsiteX9" fmla="*/ 143648 w 918524"/>
                <a:gd name="connsiteY9" fmla="*/ 613293 h 923906"/>
                <a:gd name="connsiteX10" fmla="*/ 2063 w 918524"/>
                <a:gd name="connsiteY10" fmla="*/ 349269 h 923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8524" h="923906">
                  <a:moveTo>
                    <a:pt x="2063" y="349269"/>
                  </a:moveTo>
                  <a:cubicBezTo>
                    <a:pt x="22155" y="284249"/>
                    <a:pt x="188002" y="281384"/>
                    <a:pt x="264202" y="223173"/>
                  </a:cubicBezTo>
                  <a:cubicBezTo>
                    <a:pt x="340402" y="164962"/>
                    <a:pt x="394242" y="0"/>
                    <a:pt x="459262" y="0"/>
                  </a:cubicBezTo>
                  <a:cubicBezTo>
                    <a:pt x="524282" y="0"/>
                    <a:pt x="578122" y="164962"/>
                    <a:pt x="654322" y="223173"/>
                  </a:cubicBezTo>
                  <a:cubicBezTo>
                    <a:pt x="730522" y="281384"/>
                    <a:pt x="896369" y="284249"/>
                    <a:pt x="916461" y="349269"/>
                  </a:cubicBezTo>
                  <a:cubicBezTo>
                    <a:pt x="936553" y="414289"/>
                    <a:pt x="803982" y="519105"/>
                    <a:pt x="774876" y="613293"/>
                  </a:cubicBezTo>
                  <a:cubicBezTo>
                    <a:pt x="745770" y="707481"/>
                    <a:pt x="794429" y="874213"/>
                    <a:pt x="741827" y="914398"/>
                  </a:cubicBezTo>
                  <a:cubicBezTo>
                    <a:pt x="689225" y="954583"/>
                    <a:pt x="553450" y="854400"/>
                    <a:pt x="459262" y="854400"/>
                  </a:cubicBezTo>
                  <a:cubicBezTo>
                    <a:pt x="365074" y="874399"/>
                    <a:pt x="257367" y="928196"/>
                    <a:pt x="176697" y="914398"/>
                  </a:cubicBezTo>
                  <a:cubicBezTo>
                    <a:pt x="96027" y="900600"/>
                    <a:pt x="172754" y="707481"/>
                    <a:pt x="143648" y="613293"/>
                  </a:cubicBezTo>
                  <a:cubicBezTo>
                    <a:pt x="114542" y="519105"/>
                    <a:pt x="-18029" y="414289"/>
                    <a:pt x="2063" y="349269"/>
                  </a:cubicBezTo>
                  <a:close/>
                </a:path>
              </a:pathLst>
            </a:custGeom>
            <a:solidFill>
              <a:srgbClr val="FDDF03"/>
            </a:solidFill>
            <a:ln w="63500" cap="flat" cmpd="sng" algn="ctr">
              <a:noFill/>
              <a:prstDash val="solid"/>
              <a:miter lim="800000"/>
            </a:ln>
            <a:effectLst>
              <a:outerShdw blurRad="190500" dist="63500" dir="5400000" algn="t" rotWithShape="0">
                <a:prstClr val="black">
                  <a:alpha val="20000"/>
                </a:prstClr>
              </a:outerShdw>
            </a:effectLst>
            <a:scene3d>
              <a:camera prst="orthographicFront"/>
              <a:lightRig rig="threePt" dir="t"/>
            </a:scene3d>
            <a:sp3d extrusionH="76200" contourW="31750" prstMaterial="plastic">
              <a:bevelT w="438150" h="158750" prst="angle"/>
              <a:bevelB w="88900"/>
              <a:extrusionClr>
                <a:srgbClr val="0DDBF1"/>
              </a:extrusionClr>
              <a:contourClr>
                <a:sysClr val="window" lastClr="FFFFFF"/>
              </a:contourClr>
            </a:sp3d>
          </p:spPr>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zh-CN" altLang="en-US" sz="27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ea"/>
                <a:sym typeface="+mn-lt"/>
              </a:endParaRPr>
            </a:p>
          </p:txBody>
        </p:sp>
        <p:sp>
          <p:nvSpPr>
            <p:cNvPr id="26" name="文本框 14">
              <a:extLst>
                <a:ext uri="{FF2B5EF4-FFF2-40B4-BE49-F238E27FC236}">
                  <a16:creationId xmlns:a16="http://schemas.microsoft.com/office/drawing/2014/main" id="{B061D337-B492-41BE-A301-7B837682827B}"/>
                </a:ext>
              </a:extLst>
            </p:cNvPr>
            <p:cNvSpPr txBox="1"/>
            <p:nvPr/>
          </p:nvSpPr>
          <p:spPr>
            <a:xfrm>
              <a:off x="1496256" y="4521472"/>
              <a:ext cx="232990" cy="1048087"/>
            </a:xfrm>
            <a:prstGeom prst="rect">
              <a:avLst/>
            </a:prstGeom>
            <a:noFill/>
            <a:ln>
              <a:noFill/>
            </a:ln>
          </p:spPr>
          <p:txBody>
            <a:bodyPr wrap="none" rtlCol="0">
              <a:spAutoFit/>
            </a:bodyPr>
            <a:lstStyle/>
            <a:p>
              <a:pPr marL="0" marR="0" lvl="0" indent="0" algn="l" defTabSz="1371600" rtl="0" eaLnBrk="1" fontAlgn="auto" latinLnBrk="0" hangingPunct="1">
                <a:lnSpc>
                  <a:spcPct val="100000"/>
                </a:lnSpc>
                <a:spcBef>
                  <a:spcPts val="0"/>
                </a:spcBef>
                <a:spcAft>
                  <a:spcPts val="0"/>
                </a:spcAft>
                <a:buClrTx/>
                <a:buSzTx/>
                <a:buFontTx/>
                <a:buNone/>
                <a:tabLst/>
                <a:defRPr/>
              </a:pPr>
              <a:endParaRPr kumimoji="0" lang="zh-CN" altLang="en-US" sz="4800" b="0" i="0" u="none" strike="noStrike" kern="0" cap="none" spc="0" normalizeH="0" baseline="0" noProof="0" dirty="0">
                <a:ln w="25400">
                  <a:solidFill>
                    <a:srgbClr val="20B6BE"/>
                  </a:solidFill>
                </a:ln>
                <a:solidFill>
                  <a:prstClr val="white"/>
                </a:solidFill>
                <a:effectLst/>
                <a:uLnTx/>
                <a:uFillTx/>
                <a:latin typeface="等线" panose="020F0502020204030204"/>
                <a:ea typeface="等线" panose="02010600030101010101" pitchFamily="2" charset="-122"/>
                <a:cs typeface="+mn-ea"/>
                <a:sym typeface="+mn-lt"/>
              </a:endParaRPr>
            </a:p>
          </p:txBody>
        </p:sp>
      </p:grpSp>
      <p:sp>
        <p:nvSpPr>
          <p:cNvPr id="27" name="TextBox 26">
            <a:extLst>
              <a:ext uri="{FF2B5EF4-FFF2-40B4-BE49-F238E27FC236}">
                <a16:creationId xmlns:a16="http://schemas.microsoft.com/office/drawing/2014/main" id="{124535CE-4496-4DFE-8FAD-01AFE7A35A53}"/>
              </a:ext>
            </a:extLst>
          </p:cNvPr>
          <p:cNvSpPr txBox="1"/>
          <p:nvPr/>
        </p:nvSpPr>
        <p:spPr>
          <a:xfrm rot="21591154">
            <a:off x="203135" y="207025"/>
            <a:ext cx="4926267" cy="1615827"/>
          </a:xfrm>
          <a:prstGeom prst="rect">
            <a:avLst/>
          </a:prstGeom>
          <a:noFill/>
        </p:spPr>
        <p:txBody>
          <a:bodyPr wrap="square" rtlCol="0">
            <a:sp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vi-VN" sz="9900" b="1" i="0" u="none" strike="noStrike" kern="1200" cap="none" spc="0" normalizeH="0" baseline="0" noProof="0">
                <a:ln w="0"/>
                <a:solidFill>
                  <a:srgbClr val="C00000"/>
                </a:solidFill>
                <a:effectLst/>
                <a:uLnTx/>
                <a:uFillTx/>
                <a:latin typeface="UTM Edwardian" panose="02040603050506020204" pitchFamily="18" charset="0"/>
                <a:ea typeface="LNTH-LuoLuoNotangYuanTi 1" pitchFamily="2" charset="-128"/>
                <a:cs typeface="LNTH-LuoLuoNotangYuanTi 1" pitchFamily="2" charset="-128"/>
              </a:rPr>
              <a:t>Đoạn </a:t>
            </a:r>
            <a:r>
              <a:rPr kumimoji="0" lang="en-US" sz="9900" b="1" i="0" u="none" strike="noStrike" kern="1200" cap="none" spc="0" normalizeH="0" baseline="0" noProof="0">
                <a:ln w="0"/>
                <a:solidFill>
                  <a:srgbClr val="C00000"/>
                </a:solidFill>
                <a:effectLst/>
                <a:uLnTx/>
                <a:uFillTx/>
                <a:latin typeface="UTM Edwardian" panose="02040603050506020204" pitchFamily="18" charset="0"/>
                <a:ea typeface="LNTH-LuoLuoNotangYuanTi 1" pitchFamily="2" charset="-128"/>
                <a:cs typeface="LNTH-LuoLuoNotangYuanTi 1" pitchFamily="2" charset="-128"/>
              </a:rPr>
              <a:t>3</a:t>
            </a:r>
            <a:endParaRPr kumimoji="0" lang="en-US" sz="9900" b="1" i="0" u="none" strike="noStrike" kern="1200" cap="none" spc="0" normalizeH="0" baseline="0" noProof="0" dirty="0">
              <a:ln w="0"/>
              <a:solidFill>
                <a:srgbClr val="C00000"/>
              </a:solidFill>
              <a:effectLst/>
              <a:uLnTx/>
              <a:uFillTx/>
              <a:latin typeface="UTM Edwardian" panose="02040603050506020204" pitchFamily="18" charset="0"/>
              <a:ea typeface="LNTH-LuoLuoNotangYuanTi 1" pitchFamily="2" charset="-128"/>
              <a:cs typeface="LNTH-LuoLuoNotangYuanTi 1" pitchFamily="2" charset="-128"/>
            </a:endParaRPr>
          </a:p>
        </p:txBody>
      </p:sp>
      <p:cxnSp>
        <p:nvCxnSpPr>
          <p:cNvPr id="36" name="Đường nối Thẳng 46">
            <a:extLst>
              <a:ext uri="{FF2B5EF4-FFF2-40B4-BE49-F238E27FC236}">
                <a16:creationId xmlns:a16="http://schemas.microsoft.com/office/drawing/2014/main" id="{72959884-7DBB-47D1-83F6-207F2ED0AEA8}"/>
              </a:ext>
            </a:extLst>
          </p:cNvPr>
          <p:cNvCxnSpPr>
            <a:cxnSpLocks/>
          </p:cNvCxnSpPr>
          <p:nvPr/>
        </p:nvCxnSpPr>
        <p:spPr>
          <a:xfrm flipH="1">
            <a:off x="7303306" y="3289741"/>
            <a:ext cx="215102" cy="820874"/>
          </a:xfrm>
          <a:prstGeom prst="line">
            <a:avLst/>
          </a:prstGeom>
          <a:ln w="57150">
            <a:solidFill>
              <a:srgbClr val="FF0000"/>
            </a:solidFill>
          </a:ln>
        </p:spPr>
        <p:style>
          <a:lnRef idx="3">
            <a:schemeClr val="accent2"/>
          </a:lnRef>
          <a:fillRef idx="0">
            <a:schemeClr val="accent2"/>
          </a:fillRef>
          <a:effectRef idx="2">
            <a:schemeClr val="accent2"/>
          </a:effectRef>
          <a:fontRef idx="minor">
            <a:schemeClr val="tx1"/>
          </a:fontRef>
        </p:style>
      </p:cxnSp>
      <p:grpSp>
        <p:nvGrpSpPr>
          <p:cNvPr id="37" name="Nhóm 45">
            <a:extLst>
              <a:ext uri="{FF2B5EF4-FFF2-40B4-BE49-F238E27FC236}">
                <a16:creationId xmlns:a16="http://schemas.microsoft.com/office/drawing/2014/main" id="{147C41C8-585A-4AF9-BA91-87A6A9E6B663}"/>
              </a:ext>
            </a:extLst>
          </p:cNvPr>
          <p:cNvGrpSpPr/>
          <p:nvPr/>
        </p:nvGrpSpPr>
        <p:grpSpPr>
          <a:xfrm>
            <a:off x="12251176" y="8291248"/>
            <a:ext cx="394526" cy="839363"/>
            <a:chOff x="4381715" y="2331720"/>
            <a:chExt cx="130996" cy="307216"/>
          </a:xfrm>
          <a:solidFill>
            <a:schemeClr val="accent2"/>
          </a:solidFill>
        </p:grpSpPr>
        <p:cxnSp>
          <p:nvCxnSpPr>
            <p:cNvPr id="38" name="Đường nối Thẳng 43">
              <a:extLst>
                <a:ext uri="{FF2B5EF4-FFF2-40B4-BE49-F238E27FC236}">
                  <a16:creationId xmlns:a16="http://schemas.microsoft.com/office/drawing/2014/main" id="{25582994-F9BD-4F6E-A65F-4F7BCB470F6D}"/>
                </a:ext>
              </a:extLst>
            </p:cNvPr>
            <p:cNvCxnSpPr>
              <a:cxnSpLocks/>
            </p:cNvCxnSpPr>
            <p:nvPr/>
          </p:nvCxnSpPr>
          <p:spPr>
            <a:xfrm flipH="1">
              <a:off x="4381715" y="2331720"/>
              <a:ext cx="71523" cy="300963"/>
            </a:xfrm>
            <a:prstGeom prst="line">
              <a:avLst/>
            </a:prstGeom>
            <a:grpFill/>
            <a:ln w="5715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39" name="Đường nối Thẳng 44">
              <a:extLst>
                <a:ext uri="{FF2B5EF4-FFF2-40B4-BE49-F238E27FC236}">
                  <a16:creationId xmlns:a16="http://schemas.microsoft.com/office/drawing/2014/main" id="{072DF7AB-FBE6-4355-9E81-A15EC6190F5E}"/>
                </a:ext>
              </a:extLst>
            </p:cNvPr>
            <p:cNvCxnSpPr>
              <a:cxnSpLocks/>
            </p:cNvCxnSpPr>
            <p:nvPr/>
          </p:nvCxnSpPr>
          <p:spPr>
            <a:xfrm flipH="1">
              <a:off x="4441188" y="2337973"/>
              <a:ext cx="71523" cy="300963"/>
            </a:xfrm>
            <a:prstGeom prst="line">
              <a:avLst/>
            </a:prstGeom>
            <a:grpFill/>
            <a:ln w="57150">
              <a:solidFill>
                <a:srgbClr val="FF0000"/>
              </a:solidFill>
            </a:ln>
          </p:spPr>
          <p:style>
            <a:lnRef idx="3">
              <a:schemeClr val="accent2"/>
            </a:lnRef>
            <a:fillRef idx="0">
              <a:schemeClr val="accent2"/>
            </a:fillRef>
            <a:effectRef idx="2">
              <a:schemeClr val="accent2"/>
            </a:effectRef>
            <a:fontRef idx="minor">
              <a:schemeClr val="tx1"/>
            </a:fontRef>
          </p:style>
        </p:cxnSp>
      </p:grpSp>
      <p:cxnSp>
        <p:nvCxnSpPr>
          <p:cNvPr id="40" name="Đường nối Thẳng 46">
            <a:extLst>
              <a:ext uri="{FF2B5EF4-FFF2-40B4-BE49-F238E27FC236}">
                <a16:creationId xmlns:a16="http://schemas.microsoft.com/office/drawing/2014/main" id="{40CAEE6B-DA35-4AB8-B386-5FDA9E9BFA67}"/>
              </a:ext>
            </a:extLst>
          </p:cNvPr>
          <p:cNvCxnSpPr>
            <a:cxnSpLocks/>
          </p:cNvCxnSpPr>
          <p:nvPr/>
        </p:nvCxnSpPr>
        <p:spPr>
          <a:xfrm flipH="1">
            <a:off x="12884082" y="3333832"/>
            <a:ext cx="215102" cy="820874"/>
          </a:xfrm>
          <a:prstGeom prst="line">
            <a:avLst/>
          </a:prstGeom>
          <a:ln w="5715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41" name="Đường nối Thẳng 46">
            <a:extLst>
              <a:ext uri="{FF2B5EF4-FFF2-40B4-BE49-F238E27FC236}">
                <a16:creationId xmlns:a16="http://schemas.microsoft.com/office/drawing/2014/main" id="{C05F4DD1-E253-49B0-9A50-8650C5249D9C}"/>
              </a:ext>
            </a:extLst>
          </p:cNvPr>
          <p:cNvCxnSpPr>
            <a:cxnSpLocks/>
          </p:cNvCxnSpPr>
          <p:nvPr/>
        </p:nvCxnSpPr>
        <p:spPr>
          <a:xfrm flipH="1">
            <a:off x="6383704" y="4382228"/>
            <a:ext cx="215102" cy="820874"/>
          </a:xfrm>
          <a:prstGeom prst="line">
            <a:avLst/>
          </a:prstGeom>
          <a:ln w="5715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42" name="Đường nối Thẳng 46">
            <a:extLst>
              <a:ext uri="{FF2B5EF4-FFF2-40B4-BE49-F238E27FC236}">
                <a16:creationId xmlns:a16="http://schemas.microsoft.com/office/drawing/2014/main" id="{6A600BD2-D7F4-4958-9219-0853609DD46A}"/>
              </a:ext>
            </a:extLst>
          </p:cNvPr>
          <p:cNvCxnSpPr>
            <a:cxnSpLocks/>
          </p:cNvCxnSpPr>
          <p:nvPr/>
        </p:nvCxnSpPr>
        <p:spPr>
          <a:xfrm flipH="1">
            <a:off x="11445369" y="4382228"/>
            <a:ext cx="215102" cy="820874"/>
          </a:xfrm>
          <a:prstGeom prst="line">
            <a:avLst/>
          </a:prstGeom>
          <a:ln w="5715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43" name="Đường nối Thẳng 46">
            <a:extLst>
              <a:ext uri="{FF2B5EF4-FFF2-40B4-BE49-F238E27FC236}">
                <a16:creationId xmlns:a16="http://schemas.microsoft.com/office/drawing/2014/main" id="{7F68AA54-58EC-4FC9-BD34-8325E073F61A}"/>
              </a:ext>
            </a:extLst>
          </p:cNvPr>
          <p:cNvCxnSpPr>
            <a:cxnSpLocks/>
          </p:cNvCxnSpPr>
          <p:nvPr/>
        </p:nvCxnSpPr>
        <p:spPr>
          <a:xfrm flipH="1">
            <a:off x="6476896" y="5366613"/>
            <a:ext cx="215102" cy="820874"/>
          </a:xfrm>
          <a:prstGeom prst="line">
            <a:avLst/>
          </a:prstGeom>
          <a:ln w="5715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44" name="Đường nối Thẳng 46">
            <a:extLst>
              <a:ext uri="{FF2B5EF4-FFF2-40B4-BE49-F238E27FC236}">
                <a16:creationId xmlns:a16="http://schemas.microsoft.com/office/drawing/2014/main" id="{2FF73D8B-64A0-4874-9621-BAB437EC4125}"/>
              </a:ext>
            </a:extLst>
          </p:cNvPr>
          <p:cNvCxnSpPr>
            <a:cxnSpLocks/>
          </p:cNvCxnSpPr>
          <p:nvPr/>
        </p:nvCxnSpPr>
        <p:spPr>
          <a:xfrm flipH="1">
            <a:off x="12372317" y="5366613"/>
            <a:ext cx="215102" cy="820874"/>
          </a:xfrm>
          <a:prstGeom prst="line">
            <a:avLst/>
          </a:prstGeom>
          <a:ln w="5715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45" name="Đường nối Thẳng 46">
            <a:extLst>
              <a:ext uri="{FF2B5EF4-FFF2-40B4-BE49-F238E27FC236}">
                <a16:creationId xmlns:a16="http://schemas.microsoft.com/office/drawing/2014/main" id="{8F394D47-7741-4206-A341-E77BCB9F3EBB}"/>
              </a:ext>
            </a:extLst>
          </p:cNvPr>
          <p:cNvCxnSpPr>
            <a:cxnSpLocks/>
          </p:cNvCxnSpPr>
          <p:nvPr/>
        </p:nvCxnSpPr>
        <p:spPr>
          <a:xfrm flipH="1">
            <a:off x="7477359" y="6301287"/>
            <a:ext cx="215102" cy="820874"/>
          </a:xfrm>
          <a:prstGeom prst="line">
            <a:avLst/>
          </a:prstGeom>
          <a:ln w="5715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46" name="Đường nối Thẳng 46">
            <a:extLst>
              <a:ext uri="{FF2B5EF4-FFF2-40B4-BE49-F238E27FC236}">
                <a16:creationId xmlns:a16="http://schemas.microsoft.com/office/drawing/2014/main" id="{4160D087-0C1A-4D0D-B402-BD8CECA39574}"/>
              </a:ext>
            </a:extLst>
          </p:cNvPr>
          <p:cNvCxnSpPr>
            <a:cxnSpLocks/>
          </p:cNvCxnSpPr>
          <p:nvPr/>
        </p:nvCxnSpPr>
        <p:spPr>
          <a:xfrm flipH="1">
            <a:off x="10593126" y="6219207"/>
            <a:ext cx="215102" cy="820874"/>
          </a:xfrm>
          <a:prstGeom prst="line">
            <a:avLst/>
          </a:prstGeom>
          <a:ln w="5715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47" name="Đường nối Thẳng 46">
            <a:extLst>
              <a:ext uri="{FF2B5EF4-FFF2-40B4-BE49-F238E27FC236}">
                <a16:creationId xmlns:a16="http://schemas.microsoft.com/office/drawing/2014/main" id="{4CC53B87-B178-4605-823D-E20369C45C6F}"/>
              </a:ext>
            </a:extLst>
          </p:cNvPr>
          <p:cNvCxnSpPr>
            <a:cxnSpLocks/>
          </p:cNvCxnSpPr>
          <p:nvPr/>
        </p:nvCxnSpPr>
        <p:spPr>
          <a:xfrm flipH="1">
            <a:off x="6414360" y="7310334"/>
            <a:ext cx="215102" cy="820874"/>
          </a:xfrm>
          <a:prstGeom prst="line">
            <a:avLst/>
          </a:prstGeom>
          <a:ln w="5715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48" name="Đường nối Thẳng 46">
            <a:extLst>
              <a:ext uri="{FF2B5EF4-FFF2-40B4-BE49-F238E27FC236}">
                <a16:creationId xmlns:a16="http://schemas.microsoft.com/office/drawing/2014/main" id="{EC4BB937-1465-483F-9F56-5AB4D4143D70}"/>
              </a:ext>
            </a:extLst>
          </p:cNvPr>
          <p:cNvCxnSpPr>
            <a:cxnSpLocks/>
          </p:cNvCxnSpPr>
          <p:nvPr/>
        </p:nvCxnSpPr>
        <p:spPr>
          <a:xfrm flipH="1">
            <a:off x="10964126" y="7310334"/>
            <a:ext cx="215102" cy="820874"/>
          </a:xfrm>
          <a:prstGeom prst="line">
            <a:avLst/>
          </a:prstGeom>
          <a:ln w="57150">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49" name="Đường nối Thẳng 46">
            <a:extLst>
              <a:ext uri="{FF2B5EF4-FFF2-40B4-BE49-F238E27FC236}">
                <a16:creationId xmlns:a16="http://schemas.microsoft.com/office/drawing/2014/main" id="{B303E822-0B65-46E8-A730-1CACDF7F1047}"/>
              </a:ext>
            </a:extLst>
          </p:cNvPr>
          <p:cNvCxnSpPr>
            <a:cxnSpLocks/>
          </p:cNvCxnSpPr>
          <p:nvPr/>
        </p:nvCxnSpPr>
        <p:spPr>
          <a:xfrm flipH="1">
            <a:off x="9645541" y="8239844"/>
            <a:ext cx="215102" cy="820874"/>
          </a:xfrm>
          <a:prstGeom prst="line">
            <a:avLst/>
          </a:prstGeom>
          <a:ln w="57150">
            <a:solidFill>
              <a:srgbClr val="FF0000"/>
            </a:solidFill>
          </a:ln>
        </p:spPr>
        <p:style>
          <a:lnRef idx="3">
            <a:schemeClr val="accent2"/>
          </a:lnRef>
          <a:fillRef idx="0">
            <a:schemeClr val="accent2"/>
          </a:fillRef>
          <a:effectRef idx="2">
            <a:schemeClr val="accent2"/>
          </a:effectRef>
          <a:fontRef idx="minor">
            <a:schemeClr val="tx1"/>
          </a:fontRef>
        </p:style>
      </p:cxnSp>
      <p:pic>
        <p:nvPicPr>
          <p:cNvPr id="4" name="Picture 3">
            <a:extLst>
              <a:ext uri="{FF2B5EF4-FFF2-40B4-BE49-F238E27FC236}">
                <a16:creationId xmlns:a16="http://schemas.microsoft.com/office/drawing/2014/main" id="{4AA7D162-EA90-9BD3-41BD-412D6A7EBCC7}"/>
              </a:ext>
            </a:extLst>
          </p:cNvPr>
          <p:cNvPicPr>
            <a:picLocks noChangeAspect="1"/>
          </p:cNvPicPr>
          <p:nvPr/>
        </p:nvPicPr>
        <p:blipFill>
          <a:blip r:embed="rId8"/>
          <a:stretch>
            <a:fillRect/>
          </a:stretch>
        </p:blipFill>
        <p:spPr>
          <a:xfrm>
            <a:off x="6116565" y="940801"/>
            <a:ext cx="7120745" cy="1085182"/>
          </a:xfrm>
          <a:prstGeom prst="rect">
            <a:avLst/>
          </a:prstGeom>
        </p:spPr>
      </p:pic>
    </p:spTree>
    <p:controls>
      <mc:AlternateContent xmlns:mc="http://schemas.openxmlformats.org/markup-compatibility/2006">
        <mc:Choice xmlns:v="urn:schemas-microsoft-com:vml" Requires="v">
          <p:control name="TextBox1" r:id="rId1" imgW="4076640" imgH="1079640"/>
        </mc:Choice>
        <mc:Fallback>
          <p:control name="TextBox1" r:id="rId1" imgW="4076640" imgH="1079640">
            <p:pic>
              <p:nvPicPr>
                <p:cNvPr id="34" name="TextBox1">
                  <a:extLst>
                    <a:ext uri="{FF2B5EF4-FFF2-40B4-BE49-F238E27FC236}">
                      <a16:creationId xmlns:a16="http://schemas.microsoft.com/office/drawing/2014/main" id="{B39834FC-FAEA-467C-AA64-2DFCA8E65D02}"/>
                    </a:ext>
                  </a:extLst>
                </p:cNvPr>
                <p:cNvPicPr>
                  <a:picLocks/>
                </p:cNvPicPr>
                <p:nvPr/>
              </p:nvPicPr>
              <p:blipFill>
                <a:blip r:embed="rId9"/>
                <a:stretch>
                  <a:fillRect/>
                </a:stretch>
              </p:blipFill>
              <p:spPr>
                <a:xfrm>
                  <a:off x="13775359" y="315036"/>
                  <a:ext cx="4073897" cy="1074837"/>
                </a:xfrm>
                <a:prstGeom prst="rect">
                  <a:avLst/>
                </a:prstGeom>
              </p:spPr>
            </p:pic>
          </p:control>
        </mc:Fallback>
      </mc:AlternateContent>
    </p:controls>
    <p:extLst>
      <p:ext uri="{BB962C8B-B14F-4D97-AF65-F5344CB8AC3E}">
        <p14:creationId xmlns:p14="http://schemas.microsoft.com/office/powerpoint/2010/main" val="838351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randombar(horizontal)">
                                      <p:cBhvr>
                                        <p:cTn id="21" dur="500"/>
                                        <p:tgtEl>
                                          <p:spTgt spid="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randombar(horizontal)">
                                      <p:cBhvr>
                                        <p:cTn id="24" dur="500"/>
                                        <p:tgtEl>
                                          <p:spTgt spid="10"/>
                                        </p:tgtEl>
                                      </p:cBhvr>
                                    </p:animEffect>
                                  </p:childTnLst>
                                </p:cTn>
                              </p:par>
                              <p:par>
                                <p:cTn id="25" presetID="14" presetClass="entr" presetSubtype="1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randombar(horizontal)">
                                      <p:cBhvr>
                                        <p:cTn id="27" dur="500"/>
                                        <p:tgtEl>
                                          <p:spTgt spid="12"/>
                                        </p:tgtEl>
                                      </p:cBhvr>
                                    </p:animEffect>
                                  </p:childTnLst>
                                </p:cTn>
                              </p:par>
                              <p:par>
                                <p:cTn id="28" presetID="14" presetClass="entr" presetSubtype="1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randombar(horizontal)">
                                      <p:cBhvr>
                                        <p:cTn id="30" dur="500"/>
                                        <p:tgtEl>
                                          <p:spTgt spid="14"/>
                                        </p:tgtEl>
                                      </p:cBhvr>
                                    </p:animEffect>
                                  </p:childTnLst>
                                </p:cTn>
                              </p:par>
                              <p:par>
                                <p:cTn id="31" presetID="14" presetClass="entr" presetSubtype="1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randombar(horizontal)">
                                      <p:cBhvr>
                                        <p:cTn id="33" dur="500"/>
                                        <p:tgtEl>
                                          <p:spTgt spid="15"/>
                                        </p:tgtEl>
                                      </p:cBhvr>
                                    </p:animEffect>
                                  </p:childTnLst>
                                </p:cTn>
                              </p:par>
                              <p:par>
                                <p:cTn id="34" presetID="14" presetClass="entr" presetSubtype="10" fill="hold"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randombar(horizontal)">
                                      <p:cBhvr>
                                        <p:cTn id="36" dur="500"/>
                                        <p:tgtEl>
                                          <p:spTgt spid="36"/>
                                        </p:tgtEl>
                                      </p:cBhvr>
                                    </p:animEffect>
                                  </p:childTnLst>
                                </p:cTn>
                              </p:par>
                              <p:par>
                                <p:cTn id="37" presetID="14" presetClass="entr" presetSubtype="1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randombar(horizontal)">
                                      <p:cBhvr>
                                        <p:cTn id="39" dur="500"/>
                                        <p:tgtEl>
                                          <p:spTgt spid="37"/>
                                        </p:tgtEl>
                                      </p:cBhvr>
                                    </p:animEffect>
                                  </p:childTnLst>
                                </p:cTn>
                              </p:par>
                              <p:par>
                                <p:cTn id="40" presetID="14" presetClass="entr" presetSubtype="10" fill="hold"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randombar(horizontal)">
                                      <p:cBhvr>
                                        <p:cTn id="42" dur="500"/>
                                        <p:tgtEl>
                                          <p:spTgt spid="40"/>
                                        </p:tgtEl>
                                      </p:cBhvr>
                                    </p:animEffect>
                                  </p:childTnLst>
                                </p:cTn>
                              </p:par>
                              <p:par>
                                <p:cTn id="43" presetID="14" presetClass="entr" presetSubtype="10"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randombar(horizontal)">
                                      <p:cBhvr>
                                        <p:cTn id="45" dur="500"/>
                                        <p:tgtEl>
                                          <p:spTgt spid="41"/>
                                        </p:tgtEl>
                                      </p:cBhvr>
                                    </p:animEffect>
                                  </p:childTnLst>
                                </p:cTn>
                              </p:par>
                              <p:par>
                                <p:cTn id="46" presetID="14" presetClass="entr" presetSubtype="10" fill="hold" nodeType="with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randombar(horizontal)">
                                      <p:cBhvr>
                                        <p:cTn id="48" dur="500"/>
                                        <p:tgtEl>
                                          <p:spTgt spid="42"/>
                                        </p:tgtEl>
                                      </p:cBhvr>
                                    </p:animEffect>
                                  </p:childTnLst>
                                </p:cTn>
                              </p:par>
                              <p:par>
                                <p:cTn id="49" presetID="14" presetClass="entr" presetSubtype="10" fill="hold" nodeType="with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randombar(horizontal)">
                                      <p:cBhvr>
                                        <p:cTn id="51" dur="500"/>
                                        <p:tgtEl>
                                          <p:spTgt spid="43"/>
                                        </p:tgtEl>
                                      </p:cBhvr>
                                    </p:animEffect>
                                  </p:childTnLst>
                                </p:cTn>
                              </p:par>
                              <p:par>
                                <p:cTn id="52" presetID="14" presetClass="entr" presetSubtype="10" fill="hold" nodeType="with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randombar(horizontal)">
                                      <p:cBhvr>
                                        <p:cTn id="54" dur="500"/>
                                        <p:tgtEl>
                                          <p:spTgt spid="44"/>
                                        </p:tgtEl>
                                      </p:cBhvr>
                                    </p:animEffect>
                                  </p:childTnLst>
                                </p:cTn>
                              </p:par>
                              <p:par>
                                <p:cTn id="55" presetID="14" presetClass="entr" presetSubtype="10" fill="hold" nodeType="with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randombar(horizontal)">
                                      <p:cBhvr>
                                        <p:cTn id="57" dur="500"/>
                                        <p:tgtEl>
                                          <p:spTgt spid="45"/>
                                        </p:tgtEl>
                                      </p:cBhvr>
                                    </p:animEffect>
                                  </p:childTnLst>
                                </p:cTn>
                              </p:par>
                              <p:par>
                                <p:cTn id="58" presetID="14" presetClass="entr" presetSubtype="10" fill="hold" nodeType="with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randombar(horizontal)">
                                      <p:cBhvr>
                                        <p:cTn id="60" dur="500"/>
                                        <p:tgtEl>
                                          <p:spTgt spid="46"/>
                                        </p:tgtEl>
                                      </p:cBhvr>
                                    </p:animEffect>
                                  </p:childTnLst>
                                </p:cTn>
                              </p:par>
                              <p:par>
                                <p:cTn id="61" presetID="14" presetClass="entr" presetSubtype="10" fill="hold" nodeType="withEffect">
                                  <p:stCondLst>
                                    <p:cond delay="0"/>
                                  </p:stCondLst>
                                  <p:childTnLst>
                                    <p:set>
                                      <p:cBhvr>
                                        <p:cTn id="62" dur="1" fill="hold">
                                          <p:stCondLst>
                                            <p:cond delay="0"/>
                                          </p:stCondLst>
                                        </p:cTn>
                                        <p:tgtEl>
                                          <p:spTgt spid="47"/>
                                        </p:tgtEl>
                                        <p:attrNameLst>
                                          <p:attrName>style.visibility</p:attrName>
                                        </p:attrNameLst>
                                      </p:cBhvr>
                                      <p:to>
                                        <p:strVal val="visible"/>
                                      </p:to>
                                    </p:set>
                                    <p:animEffect transition="in" filter="randombar(horizontal)">
                                      <p:cBhvr>
                                        <p:cTn id="63" dur="500"/>
                                        <p:tgtEl>
                                          <p:spTgt spid="47"/>
                                        </p:tgtEl>
                                      </p:cBhvr>
                                    </p:animEffect>
                                  </p:childTnLst>
                                </p:cTn>
                              </p:par>
                              <p:par>
                                <p:cTn id="64" presetID="14" presetClass="entr" presetSubtype="10" fill="hold" nodeType="withEffect">
                                  <p:stCondLst>
                                    <p:cond delay="0"/>
                                  </p:stCondLst>
                                  <p:childTnLst>
                                    <p:set>
                                      <p:cBhvr>
                                        <p:cTn id="65" dur="1" fill="hold">
                                          <p:stCondLst>
                                            <p:cond delay="0"/>
                                          </p:stCondLst>
                                        </p:cTn>
                                        <p:tgtEl>
                                          <p:spTgt spid="48"/>
                                        </p:tgtEl>
                                        <p:attrNameLst>
                                          <p:attrName>style.visibility</p:attrName>
                                        </p:attrNameLst>
                                      </p:cBhvr>
                                      <p:to>
                                        <p:strVal val="visible"/>
                                      </p:to>
                                    </p:set>
                                    <p:animEffect transition="in" filter="randombar(horizontal)">
                                      <p:cBhvr>
                                        <p:cTn id="66" dur="500"/>
                                        <p:tgtEl>
                                          <p:spTgt spid="48"/>
                                        </p:tgtEl>
                                      </p:cBhvr>
                                    </p:animEffect>
                                  </p:childTnLst>
                                </p:cTn>
                              </p:par>
                              <p:par>
                                <p:cTn id="67" presetID="14" presetClass="entr" presetSubtype="10" fill="hold" nodeType="withEffect">
                                  <p:stCondLst>
                                    <p:cond delay="0"/>
                                  </p:stCondLst>
                                  <p:childTnLst>
                                    <p:set>
                                      <p:cBhvr>
                                        <p:cTn id="68" dur="1" fill="hold">
                                          <p:stCondLst>
                                            <p:cond delay="0"/>
                                          </p:stCondLst>
                                        </p:cTn>
                                        <p:tgtEl>
                                          <p:spTgt spid="49"/>
                                        </p:tgtEl>
                                        <p:attrNameLst>
                                          <p:attrName>style.visibility</p:attrName>
                                        </p:attrNameLst>
                                      </p:cBhvr>
                                      <p:to>
                                        <p:strVal val="visible"/>
                                      </p:to>
                                    </p:set>
                                    <p:animEffect transition="in" filter="randombar(horizontal)">
                                      <p:cBhvr>
                                        <p:cTn id="6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3" grpId="0" animBg="1"/>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18518"/>
            </a:stretch>
          </a:blipFill>
        </p:spPr>
        <p:txBody>
          <a:bodyPr/>
          <a:lstStyle/>
          <a:p>
            <a:endParaRPr lang="en-US"/>
          </a:p>
        </p:txBody>
      </p:sp>
      <p:sp>
        <p:nvSpPr>
          <p:cNvPr id="16" name="Rectangle: Rounded Corners 21">
            <a:extLst>
              <a:ext uri="{FF2B5EF4-FFF2-40B4-BE49-F238E27FC236}">
                <a16:creationId xmlns:a16="http://schemas.microsoft.com/office/drawing/2014/main" id="{19899FED-752B-4546-904F-66676DD65C21}"/>
              </a:ext>
            </a:extLst>
          </p:cNvPr>
          <p:cNvSpPr/>
          <p:nvPr/>
        </p:nvSpPr>
        <p:spPr>
          <a:xfrm>
            <a:off x="457199" y="697030"/>
            <a:ext cx="17373599" cy="9362660"/>
          </a:xfrm>
          <a:prstGeom prst="roundRect">
            <a:avLst>
              <a:gd name="adj" fmla="val 11589"/>
            </a:avLst>
          </a:prstGeom>
          <a:solidFill>
            <a:schemeClr val="bg1">
              <a:alpha val="91000"/>
            </a:schemeClr>
          </a:solidFill>
          <a:ln w="762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3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0" name="Picture 49" descr="A picture containing text, mirror, seat&#10;&#10;Description automatically generated">
            <a:extLst>
              <a:ext uri="{FF2B5EF4-FFF2-40B4-BE49-F238E27FC236}">
                <a16:creationId xmlns:a16="http://schemas.microsoft.com/office/drawing/2014/main" id="{789D6C73-BC40-49FB-8CF0-F5CDE7E9B9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302" y="0"/>
            <a:ext cx="11897234" cy="3802299"/>
          </a:xfrm>
          <a:prstGeom prst="rect">
            <a:avLst/>
          </a:prstGeom>
        </p:spPr>
      </p:pic>
      <p:sp>
        <p:nvSpPr>
          <p:cNvPr id="51" name="Rectangle: Rounded Corners 50">
            <a:extLst>
              <a:ext uri="{FF2B5EF4-FFF2-40B4-BE49-F238E27FC236}">
                <a16:creationId xmlns:a16="http://schemas.microsoft.com/office/drawing/2014/main" id="{B21BF490-F030-4035-83CD-9F47C9C47460}"/>
              </a:ext>
            </a:extLst>
          </p:cNvPr>
          <p:cNvSpPr/>
          <p:nvPr/>
        </p:nvSpPr>
        <p:spPr>
          <a:xfrm>
            <a:off x="7072312" y="3855833"/>
            <a:ext cx="10838540" cy="5949950"/>
          </a:xfrm>
          <a:custGeom>
            <a:avLst/>
            <a:gdLst>
              <a:gd name="connsiteX0" fmla="*/ 0 w 10838540"/>
              <a:gd name="connsiteY0" fmla="*/ 591604 h 5949950"/>
              <a:gd name="connsiteX1" fmla="*/ 591604 w 10838540"/>
              <a:gd name="connsiteY1" fmla="*/ 0 h 5949950"/>
              <a:gd name="connsiteX2" fmla="*/ 10246936 w 10838540"/>
              <a:gd name="connsiteY2" fmla="*/ 0 h 5949950"/>
              <a:gd name="connsiteX3" fmla="*/ 10838540 w 10838540"/>
              <a:gd name="connsiteY3" fmla="*/ 591604 h 5949950"/>
              <a:gd name="connsiteX4" fmla="*/ 10838540 w 10838540"/>
              <a:gd name="connsiteY4" fmla="*/ 5358346 h 5949950"/>
              <a:gd name="connsiteX5" fmla="*/ 10246936 w 10838540"/>
              <a:gd name="connsiteY5" fmla="*/ 5949950 h 5949950"/>
              <a:gd name="connsiteX6" fmla="*/ 591604 w 10838540"/>
              <a:gd name="connsiteY6" fmla="*/ 5949950 h 5949950"/>
              <a:gd name="connsiteX7" fmla="*/ 0 w 10838540"/>
              <a:gd name="connsiteY7" fmla="*/ 5358346 h 5949950"/>
              <a:gd name="connsiteX8" fmla="*/ 0 w 10838540"/>
              <a:gd name="connsiteY8" fmla="*/ 591604 h 5949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38540" h="5949950" fill="none" extrusionOk="0">
                <a:moveTo>
                  <a:pt x="0" y="591604"/>
                </a:moveTo>
                <a:cubicBezTo>
                  <a:pt x="-43831" y="257781"/>
                  <a:pt x="275079" y="8349"/>
                  <a:pt x="591604" y="0"/>
                </a:cubicBezTo>
                <a:cubicBezTo>
                  <a:pt x="1601578" y="130954"/>
                  <a:pt x="8546976" y="43574"/>
                  <a:pt x="10246936" y="0"/>
                </a:cubicBezTo>
                <a:cubicBezTo>
                  <a:pt x="10586682" y="20044"/>
                  <a:pt x="10857335" y="287893"/>
                  <a:pt x="10838540" y="591604"/>
                </a:cubicBezTo>
                <a:cubicBezTo>
                  <a:pt x="10688101" y="1136148"/>
                  <a:pt x="10924419" y="3518075"/>
                  <a:pt x="10838540" y="5358346"/>
                </a:cubicBezTo>
                <a:cubicBezTo>
                  <a:pt x="10780572" y="5694599"/>
                  <a:pt x="10523447" y="5915297"/>
                  <a:pt x="10246936" y="5949950"/>
                </a:cubicBezTo>
                <a:cubicBezTo>
                  <a:pt x="8067557" y="6105147"/>
                  <a:pt x="5094859" y="6112970"/>
                  <a:pt x="591604" y="5949950"/>
                </a:cubicBezTo>
                <a:cubicBezTo>
                  <a:pt x="267057" y="5920361"/>
                  <a:pt x="-7019" y="5689179"/>
                  <a:pt x="0" y="5358346"/>
                </a:cubicBezTo>
                <a:cubicBezTo>
                  <a:pt x="64656" y="4337163"/>
                  <a:pt x="-17807" y="2960696"/>
                  <a:pt x="0" y="591604"/>
                </a:cubicBezTo>
                <a:close/>
              </a:path>
              <a:path w="10838540" h="5949950" stroke="0" extrusionOk="0">
                <a:moveTo>
                  <a:pt x="0" y="591604"/>
                </a:moveTo>
                <a:cubicBezTo>
                  <a:pt x="-51332" y="233207"/>
                  <a:pt x="246408" y="6929"/>
                  <a:pt x="591604" y="0"/>
                </a:cubicBezTo>
                <a:cubicBezTo>
                  <a:pt x="3558322" y="132882"/>
                  <a:pt x="8436027" y="-84951"/>
                  <a:pt x="10246936" y="0"/>
                </a:cubicBezTo>
                <a:cubicBezTo>
                  <a:pt x="10538703" y="34147"/>
                  <a:pt x="10834861" y="285204"/>
                  <a:pt x="10838540" y="591604"/>
                </a:cubicBezTo>
                <a:cubicBezTo>
                  <a:pt x="10858727" y="2914534"/>
                  <a:pt x="10991020" y="4353950"/>
                  <a:pt x="10838540" y="5358346"/>
                </a:cubicBezTo>
                <a:cubicBezTo>
                  <a:pt x="10855779" y="5687125"/>
                  <a:pt x="10597807" y="5900276"/>
                  <a:pt x="10246936" y="5949950"/>
                </a:cubicBezTo>
                <a:cubicBezTo>
                  <a:pt x="6615480" y="6037589"/>
                  <a:pt x="1571520" y="5877271"/>
                  <a:pt x="591604" y="5949950"/>
                </a:cubicBezTo>
                <a:cubicBezTo>
                  <a:pt x="262993" y="5932055"/>
                  <a:pt x="-23936" y="5718344"/>
                  <a:pt x="0" y="5358346"/>
                </a:cubicBezTo>
                <a:cubicBezTo>
                  <a:pt x="-38581" y="3350211"/>
                  <a:pt x="63341" y="1707584"/>
                  <a:pt x="0" y="591604"/>
                </a:cubicBezTo>
                <a:close/>
              </a:path>
            </a:pathLst>
          </a:custGeom>
          <a:solidFill>
            <a:schemeClr val="bg1">
              <a:alpha val="93000"/>
            </a:schemeClr>
          </a:solidFill>
          <a:ln w="44450" cap="rnd" cmpd="thickThin">
            <a:solidFill>
              <a:srgbClr val="FFC000"/>
            </a:solidFill>
            <a:prstDash val="dash"/>
            <a:round/>
            <a:extLst>
              <a:ext uri="{C807C97D-BFC1-408E-A445-0C87EB9F89A2}">
                <ask:lineSketchStyleProps xmlns:ask="http://schemas.microsoft.com/office/drawing/2018/sketchyshapes" sd="1219033472">
                  <a:prstGeom prst="roundRect">
                    <a:avLst>
                      <a:gd name="adj" fmla="val 9943"/>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vi-VN" sz="2400" dirty="0">
              <a:solidFill>
                <a:prstClr val="white"/>
              </a:solidFill>
              <a:latin typeface="Arial" panose="020B0604020202020204" pitchFamily="34" charset="0"/>
            </a:endParaRPr>
          </a:p>
        </p:txBody>
      </p:sp>
      <p:sp>
        <p:nvSpPr>
          <p:cNvPr id="52" name="Title 1">
            <a:extLst>
              <a:ext uri="{FF2B5EF4-FFF2-40B4-BE49-F238E27FC236}">
                <a16:creationId xmlns:a16="http://schemas.microsoft.com/office/drawing/2014/main" id="{5F66B8D1-3E2F-4F92-9368-8AA3919DFEB0}"/>
              </a:ext>
            </a:extLst>
          </p:cNvPr>
          <p:cNvSpPr txBox="1">
            <a:spLocks/>
          </p:cNvSpPr>
          <p:nvPr/>
        </p:nvSpPr>
        <p:spPr>
          <a:xfrm>
            <a:off x="521654" y="380169"/>
            <a:ext cx="11882181" cy="2392377"/>
          </a:xfrm>
          <a:prstGeom prst="rect">
            <a:avLst/>
          </a:prstGeom>
          <a:noFill/>
        </p:spPr>
        <p:txBody>
          <a:bodyPr vert="horz" lIns="137160" tIns="68580" rIns="137160" bIns="6858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371600"/>
            <a:r>
              <a:rPr lang="vi-VN" sz="9900" b="1" dirty="0">
                <a:ln w="22225">
                  <a:solidFill>
                    <a:prstClr val="black">
                      <a:lumMod val="95000"/>
                      <a:lumOff val="5000"/>
                    </a:prstClr>
                  </a:solidFill>
                  <a:prstDash val="solid"/>
                </a:ln>
                <a:gradFill flip="none" rotWithShape="1">
                  <a:gsLst>
                    <a:gs pos="47000">
                      <a:srgbClr val="FFFF00"/>
                    </a:gs>
                    <a:gs pos="70000">
                      <a:srgbClr val="FFFF00"/>
                    </a:gs>
                    <a:gs pos="84000">
                      <a:srgbClr val="FF8E00"/>
                    </a:gs>
                    <a:gs pos="22000">
                      <a:srgbClr val="FF0000"/>
                    </a:gs>
                    <a:gs pos="100000">
                      <a:srgbClr val="FF0066"/>
                    </a:gs>
                  </a:gsLst>
                  <a:lin ang="16200000" scaled="1"/>
                  <a:tileRect/>
                </a:gradFill>
                <a:latin typeface="#9Slide05 SVNClementine" panose="020F0502020204030203" pitchFamily="34" charset="0"/>
              </a:rPr>
              <a:t>Giải nghĩa từ khó hiểu</a:t>
            </a:r>
            <a:endParaRPr lang="en-US" sz="9900" b="1" dirty="0">
              <a:ln w="22225">
                <a:solidFill>
                  <a:prstClr val="black">
                    <a:lumMod val="95000"/>
                    <a:lumOff val="5000"/>
                  </a:prstClr>
                </a:solidFill>
                <a:prstDash val="solid"/>
              </a:ln>
              <a:gradFill flip="none" rotWithShape="1">
                <a:gsLst>
                  <a:gs pos="47000">
                    <a:srgbClr val="FFFF00"/>
                  </a:gs>
                  <a:gs pos="31000">
                    <a:srgbClr val="00C0C0"/>
                  </a:gs>
                  <a:gs pos="56000">
                    <a:srgbClr val="FFFF00"/>
                  </a:gs>
                  <a:gs pos="84000">
                    <a:srgbClr val="FF8E00"/>
                  </a:gs>
                  <a:gs pos="0">
                    <a:srgbClr val="FF0000"/>
                  </a:gs>
                  <a:gs pos="100000">
                    <a:srgbClr val="FF0066"/>
                  </a:gs>
                </a:gsLst>
                <a:path path="circle">
                  <a:fillToRect l="50000" t="50000" r="50000" b="50000"/>
                </a:path>
                <a:tileRect/>
              </a:gradFill>
              <a:latin typeface="#9Slide05 SVNClementine" panose="020F0502020204030203" pitchFamily="34" charset="0"/>
            </a:endParaRPr>
          </a:p>
        </p:txBody>
      </p:sp>
      <p:grpSp>
        <p:nvGrpSpPr>
          <p:cNvPr id="53" name="Group 52">
            <a:extLst>
              <a:ext uri="{FF2B5EF4-FFF2-40B4-BE49-F238E27FC236}">
                <a16:creationId xmlns:a16="http://schemas.microsoft.com/office/drawing/2014/main" id="{FFB65327-1FA2-4DC2-A79D-0C2F6C76FF85}"/>
              </a:ext>
            </a:extLst>
          </p:cNvPr>
          <p:cNvGrpSpPr/>
          <p:nvPr/>
        </p:nvGrpSpPr>
        <p:grpSpPr>
          <a:xfrm>
            <a:off x="9695307" y="6929438"/>
            <a:ext cx="5306568" cy="3059106"/>
            <a:chOff x="3853543" y="4366486"/>
            <a:chExt cx="3728365" cy="2664818"/>
          </a:xfrm>
        </p:grpSpPr>
        <p:pic>
          <p:nvPicPr>
            <p:cNvPr id="54" name="Picture 23">
              <a:extLst>
                <a:ext uri="{FF2B5EF4-FFF2-40B4-BE49-F238E27FC236}">
                  <a16:creationId xmlns:a16="http://schemas.microsoft.com/office/drawing/2014/main" id="{0FEE1629-2E31-4F21-8689-BBB942809B69}"/>
                </a:ext>
              </a:extLst>
            </p:cNvPr>
            <p:cNvPicPr>
              <a:picLocks noChangeAspect="1"/>
            </p:cNvPicPr>
            <p:nvPr/>
          </p:nvPicPr>
          <p:blipFill>
            <a:blip r:embed="rId6"/>
            <a:srcRect/>
            <a:stretch>
              <a:fillRect/>
            </a:stretch>
          </p:blipFill>
          <p:spPr>
            <a:xfrm>
              <a:off x="5564497" y="4453584"/>
              <a:ext cx="2017411" cy="2557225"/>
            </a:xfrm>
            <a:prstGeom prst="rect">
              <a:avLst/>
            </a:prstGeom>
          </p:spPr>
        </p:pic>
        <p:pic>
          <p:nvPicPr>
            <p:cNvPr id="55" name="Picture 54">
              <a:extLst>
                <a:ext uri="{FF2B5EF4-FFF2-40B4-BE49-F238E27FC236}">
                  <a16:creationId xmlns:a16="http://schemas.microsoft.com/office/drawing/2014/main" id="{08FE9190-FCBE-4CFA-BDA5-D35B17DA3DA6}"/>
                </a:ext>
              </a:extLst>
            </p:cNvPr>
            <p:cNvPicPr>
              <a:picLocks noChangeAspect="1"/>
            </p:cNvPicPr>
            <p:nvPr/>
          </p:nvPicPr>
          <p:blipFill>
            <a:blip r:embed="rId7"/>
            <a:srcRect/>
            <a:stretch>
              <a:fillRect/>
            </a:stretch>
          </p:blipFill>
          <p:spPr>
            <a:xfrm>
              <a:off x="3853543" y="4366486"/>
              <a:ext cx="1604865" cy="2664818"/>
            </a:xfrm>
            <a:prstGeom prst="rect">
              <a:avLst/>
            </a:prstGeom>
          </p:spPr>
        </p:pic>
      </p:grpSp>
      <p:sp>
        <p:nvSpPr>
          <p:cNvPr id="56" name="TextBox 55">
            <a:extLst>
              <a:ext uri="{FF2B5EF4-FFF2-40B4-BE49-F238E27FC236}">
                <a16:creationId xmlns:a16="http://schemas.microsoft.com/office/drawing/2014/main" id="{7918EF68-0F7D-420D-8F4E-067FD89F27D9}"/>
              </a:ext>
            </a:extLst>
          </p:cNvPr>
          <p:cNvSpPr txBox="1"/>
          <p:nvPr/>
        </p:nvSpPr>
        <p:spPr>
          <a:xfrm>
            <a:off x="7500938" y="4260074"/>
            <a:ext cx="10272713" cy="3416320"/>
          </a:xfrm>
          <a:prstGeom prst="rect">
            <a:avLst/>
          </a:prstGeom>
          <a:noFill/>
        </p:spPr>
        <p:txBody>
          <a:bodyPr wrap="square" rtlCol="0">
            <a:spAutoFit/>
          </a:bodyPr>
          <a:lstStyle/>
          <a:p>
            <a:pPr algn="just" defTabSz="1371600"/>
            <a:r>
              <a:rPr lang="en-US" sz="7200" dirty="0" err="1">
                <a:solidFill>
                  <a:prstClr val="black"/>
                </a:solidFill>
                <a:latin typeface="Calibri" panose="020F0502020204030204"/>
              </a:rPr>
              <a:t>Trong</a:t>
            </a:r>
            <a:r>
              <a:rPr lang="en-US" sz="7200" dirty="0">
                <a:solidFill>
                  <a:prstClr val="black"/>
                </a:solidFill>
                <a:latin typeface="Calibri" panose="020F0502020204030204"/>
              </a:rPr>
              <a:t> </a:t>
            </a:r>
            <a:r>
              <a:rPr lang="en-US" sz="7200" dirty="0" err="1">
                <a:solidFill>
                  <a:prstClr val="black"/>
                </a:solidFill>
                <a:latin typeface="Calibri" panose="020F0502020204030204"/>
              </a:rPr>
              <a:t>bài</a:t>
            </a:r>
            <a:r>
              <a:rPr lang="en-US" sz="7200" dirty="0">
                <a:solidFill>
                  <a:prstClr val="black"/>
                </a:solidFill>
                <a:latin typeface="Calibri" panose="020F0502020204030204"/>
              </a:rPr>
              <a:t> </a:t>
            </a:r>
            <a:r>
              <a:rPr lang="en-US" sz="7200" dirty="0" err="1">
                <a:solidFill>
                  <a:prstClr val="black"/>
                </a:solidFill>
                <a:latin typeface="Calibri" panose="020F0502020204030204"/>
              </a:rPr>
              <a:t>đọc</a:t>
            </a:r>
            <a:r>
              <a:rPr lang="vi-VN" sz="7200" dirty="0">
                <a:solidFill>
                  <a:prstClr val="black"/>
                </a:solidFill>
                <a:latin typeface="Arial" panose="020B0604020202020204" pitchFamily="34" charset="0"/>
              </a:rPr>
              <a:t> </a:t>
            </a:r>
            <a:r>
              <a:rPr lang="en-US" sz="7200" dirty="0" err="1">
                <a:solidFill>
                  <a:prstClr val="black"/>
                </a:solidFill>
                <a:latin typeface="Calibri" panose="020F0502020204030204"/>
              </a:rPr>
              <a:t>có</a:t>
            </a:r>
            <a:r>
              <a:rPr lang="en-US" sz="7200" dirty="0">
                <a:solidFill>
                  <a:prstClr val="black"/>
                </a:solidFill>
                <a:latin typeface="Calibri" panose="020F0502020204030204"/>
              </a:rPr>
              <a:t> </a:t>
            </a:r>
            <a:r>
              <a:rPr lang="en-US" sz="7200" dirty="0" err="1">
                <a:solidFill>
                  <a:prstClr val="black"/>
                </a:solidFill>
                <a:latin typeface="Calibri" panose="020F0502020204030204"/>
              </a:rPr>
              <a:t>những</a:t>
            </a:r>
            <a:r>
              <a:rPr lang="en-US" sz="7200" dirty="0">
                <a:solidFill>
                  <a:prstClr val="black"/>
                </a:solidFill>
                <a:latin typeface="Calibri" panose="020F0502020204030204"/>
              </a:rPr>
              <a:t> </a:t>
            </a:r>
            <a:r>
              <a:rPr lang="en-US" sz="7200" dirty="0" err="1">
                <a:solidFill>
                  <a:prstClr val="black"/>
                </a:solidFill>
                <a:latin typeface="Calibri" panose="020F0502020204030204"/>
              </a:rPr>
              <a:t>từ</a:t>
            </a:r>
            <a:r>
              <a:rPr lang="en-US" sz="7200" dirty="0">
                <a:solidFill>
                  <a:prstClr val="black"/>
                </a:solidFill>
                <a:latin typeface="Calibri" panose="020F0502020204030204"/>
              </a:rPr>
              <a:t> </a:t>
            </a:r>
            <a:r>
              <a:rPr lang="en-US" sz="7200" dirty="0" err="1">
                <a:solidFill>
                  <a:prstClr val="black"/>
                </a:solidFill>
                <a:latin typeface="Calibri" panose="020F0502020204030204"/>
              </a:rPr>
              <a:t>nào</a:t>
            </a:r>
            <a:r>
              <a:rPr lang="en-US" sz="7200" dirty="0">
                <a:solidFill>
                  <a:prstClr val="black"/>
                </a:solidFill>
                <a:latin typeface="Calibri" panose="020F0502020204030204"/>
              </a:rPr>
              <a:t> </a:t>
            </a:r>
            <a:r>
              <a:rPr lang="en-US" sz="7200" dirty="0" err="1">
                <a:solidFill>
                  <a:prstClr val="black"/>
                </a:solidFill>
                <a:latin typeface="Calibri" panose="020F0502020204030204"/>
              </a:rPr>
              <a:t>em</a:t>
            </a:r>
            <a:r>
              <a:rPr lang="en-US" sz="7200" dirty="0">
                <a:solidFill>
                  <a:prstClr val="black"/>
                </a:solidFill>
                <a:latin typeface="Calibri" panose="020F0502020204030204"/>
              </a:rPr>
              <a:t> </a:t>
            </a:r>
            <a:r>
              <a:rPr lang="en-US" sz="7200" dirty="0" err="1">
                <a:solidFill>
                  <a:prstClr val="black"/>
                </a:solidFill>
                <a:latin typeface="Calibri" panose="020F0502020204030204"/>
              </a:rPr>
              <a:t>chưa</a:t>
            </a:r>
            <a:r>
              <a:rPr lang="en-US" sz="7200" dirty="0">
                <a:solidFill>
                  <a:prstClr val="black"/>
                </a:solidFill>
                <a:latin typeface="Calibri" panose="020F0502020204030204"/>
              </a:rPr>
              <a:t> </a:t>
            </a:r>
            <a:r>
              <a:rPr lang="en-US" sz="7200" dirty="0" err="1">
                <a:solidFill>
                  <a:prstClr val="black"/>
                </a:solidFill>
                <a:latin typeface="Calibri" panose="020F0502020204030204"/>
              </a:rPr>
              <a:t>hiểu</a:t>
            </a:r>
            <a:r>
              <a:rPr lang="en-US" sz="7200" dirty="0">
                <a:solidFill>
                  <a:prstClr val="black"/>
                </a:solidFill>
                <a:latin typeface="Calibri" panose="020F0502020204030204"/>
              </a:rPr>
              <a:t> </a:t>
            </a:r>
            <a:r>
              <a:rPr lang="en-US" sz="7200" dirty="0" err="1">
                <a:solidFill>
                  <a:prstClr val="black"/>
                </a:solidFill>
                <a:latin typeface="Calibri" panose="020F0502020204030204"/>
              </a:rPr>
              <a:t>nghĩa</a:t>
            </a:r>
            <a:r>
              <a:rPr lang="en-US" sz="7200" dirty="0">
                <a:solidFill>
                  <a:prstClr val="black"/>
                </a:solidFill>
                <a:latin typeface="Calibri" panose="020F0502020204030204"/>
              </a:rPr>
              <a:t>?</a:t>
            </a:r>
          </a:p>
          <a:p>
            <a:pPr algn="ctr" defTabSz="1371600"/>
            <a:endParaRPr lang="en-US" sz="7200" b="1" dirty="0">
              <a:solidFill>
                <a:srgbClr val="002060"/>
              </a:solidFill>
              <a:latin typeface="Calibri" panose="020F0502020204030204"/>
            </a:endParaRPr>
          </a:p>
        </p:txBody>
      </p:sp>
    </p:spTree>
    <p:controls>
      <mc:AlternateContent xmlns:mc="http://schemas.openxmlformats.org/markup-compatibility/2006">
        <mc:Choice xmlns:v="urn:schemas-microsoft-com:vml" Requires="v">
          <p:control name="TextBox1" r:id="rId1" imgW="4070520" imgH="1098720"/>
        </mc:Choice>
        <mc:Fallback>
          <p:control name="TextBox1" r:id="rId1" imgW="4070520" imgH="1098720">
            <p:pic>
              <p:nvPicPr>
                <p:cNvPr id="57" name="TextBox1">
                  <a:extLst>
                    <a:ext uri="{FF2B5EF4-FFF2-40B4-BE49-F238E27FC236}">
                      <a16:creationId xmlns:a16="http://schemas.microsoft.com/office/drawing/2014/main" id="{AFD735D6-E084-4E13-B06E-B083ACDE3DC8}"/>
                    </a:ext>
                  </a:extLst>
                </p:cNvPr>
                <p:cNvPicPr>
                  <a:picLocks/>
                </p:cNvPicPr>
                <p:nvPr/>
              </p:nvPicPr>
              <p:blipFill>
                <a:blip r:embed="rId8"/>
                <a:stretch>
                  <a:fillRect/>
                </a:stretch>
              </p:blipFill>
              <p:spPr>
                <a:xfrm>
                  <a:off x="12996517" y="571727"/>
                  <a:ext cx="4073897" cy="1095089"/>
                </a:xfrm>
                <a:prstGeom prst="rect">
                  <a:avLst/>
                </a:prstGeom>
              </p:spPr>
            </p:pic>
          </p:control>
        </mc:Fallback>
      </mc:AlternateContent>
    </p:controls>
    <p:extLst>
      <p:ext uri="{BB962C8B-B14F-4D97-AF65-F5344CB8AC3E}">
        <p14:creationId xmlns:p14="http://schemas.microsoft.com/office/powerpoint/2010/main" val="353540179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500" fill="hold"/>
                                            <p:tgtEl>
                                              <p:spTgt spid="50"/>
                                            </p:tgtEl>
                                            <p:attrNameLst>
                                              <p:attrName>ppt_w</p:attrName>
                                            </p:attrNameLst>
                                          </p:cBhvr>
                                          <p:tavLst>
                                            <p:tav tm="0">
                                              <p:val>
                                                <p:fltVal val="0"/>
                                              </p:val>
                                            </p:tav>
                                            <p:tav tm="100000">
                                              <p:val>
                                                <p:strVal val="#ppt_w"/>
                                              </p:val>
                                            </p:tav>
                                          </p:tavLst>
                                        </p:anim>
                                        <p:anim calcmode="lin" valueType="num">
                                          <p:cBhvr>
                                            <p:cTn id="8" dur="500" fill="hold"/>
                                            <p:tgtEl>
                                              <p:spTgt spid="50"/>
                                            </p:tgtEl>
                                            <p:attrNameLst>
                                              <p:attrName>ppt_h</p:attrName>
                                            </p:attrNameLst>
                                          </p:cBhvr>
                                          <p:tavLst>
                                            <p:tav tm="0">
                                              <p:val>
                                                <p:fltVal val="0"/>
                                              </p:val>
                                            </p:tav>
                                            <p:tav tm="100000">
                                              <p:val>
                                                <p:strVal val="#ppt_h"/>
                                              </p:val>
                                            </p:tav>
                                          </p:tavLst>
                                        </p:anim>
                                        <p:animEffect transition="in" filter="fade">
                                          <p:cBhvr>
                                            <p:cTn id="9" dur="500"/>
                                            <p:tgtEl>
                                              <p:spTgt spid="50"/>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1000"/>
                                            <p:tgtEl>
                                              <p:spTgt spid="52"/>
                                            </p:tgtEl>
                                          </p:cBhvr>
                                        </p:animEffect>
                                        <p:anim calcmode="lin" valueType="num">
                                          <p:cBhvr>
                                            <p:cTn id="13" dur="1000" fill="hold"/>
                                            <p:tgtEl>
                                              <p:spTgt spid="52"/>
                                            </p:tgtEl>
                                            <p:attrNameLst>
                                              <p:attrName>ppt_x</p:attrName>
                                            </p:attrNameLst>
                                          </p:cBhvr>
                                          <p:tavLst>
                                            <p:tav tm="0">
                                              <p:val>
                                                <p:strVal val="#ppt_x"/>
                                              </p:val>
                                            </p:tav>
                                            <p:tav tm="100000">
                                              <p:val>
                                                <p:strVal val="#ppt_x"/>
                                              </p:val>
                                            </p:tav>
                                          </p:tavLst>
                                        </p:anim>
                                        <p:anim calcmode="lin" valueType="num">
                                          <p:cBhvr>
                                            <p:cTn id="14"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500" fill="hold"/>
                                            <p:tgtEl>
                                              <p:spTgt spid="51"/>
                                            </p:tgtEl>
                                            <p:attrNameLst>
                                              <p:attrName>ppt_x</p:attrName>
                                            </p:attrNameLst>
                                          </p:cBhvr>
                                          <p:tavLst>
                                            <p:tav tm="0">
                                              <p:val>
                                                <p:strVal val="#ppt_x"/>
                                              </p:val>
                                            </p:tav>
                                            <p:tav tm="100000">
                                              <p:val>
                                                <p:strVal val="#ppt_x"/>
                                              </p:val>
                                            </p:tav>
                                          </p:tavLst>
                                        </p:anim>
                                        <p:anim calcmode="lin" valueType="num">
                                          <p:cBhvr additive="base">
                                            <p:cTn id="20" dur="500" fill="hold"/>
                                            <p:tgtEl>
                                              <p:spTgt spid="51"/>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Tieng-tinh-tinh-www_tiengdong_com.wav"/>
                                            </p:tgtEl>
                                          </p:cMediaNode>
                                        </p:audio>
                                      </p:subTnLst>
                                    </p:cTn>
                                  </p:par>
                                </p:childTnLst>
                              </p:cTn>
                            </p:par>
                            <p:par>
                              <p:cTn id="21" fill="hold">
                                <p:stCondLst>
                                  <p:cond delay="500"/>
                                </p:stCondLst>
                                <p:childTnLst>
                                  <p:par>
                                    <p:cTn id="22" presetID="2" presetClass="entr" presetSubtype="4" fill="hold" nodeType="afterEffect" p14:presetBounceEnd="72000">
                                      <p:stCondLst>
                                        <p:cond delay="0"/>
                                      </p:stCondLst>
                                      <p:childTnLst>
                                        <p:set>
                                          <p:cBhvr>
                                            <p:cTn id="23" dur="1" fill="hold">
                                              <p:stCondLst>
                                                <p:cond delay="0"/>
                                              </p:stCondLst>
                                            </p:cTn>
                                            <p:tgtEl>
                                              <p:spTgt spid="53"/>
                                            </p:tgtEl>
                                            <p:attrNameLst>
                                              <p:attrName>style.visibility</p:attrName>
                                            </p:attrNameLst>
                                          </p:cBhvr>
                                          <p:to>
                                            <p:strVal val="visible"/>
                                          </p:to>
                                        </p:set>
                                        <p:anim calcmode="lin" valueType="num" p14:bounceEnd="72000">
                                          <p:cBhvr additive="base">
                                            <p:cTn id="24" dur="1000" fill="hold"/>
                                            <p:tgtEl>
                                              <p:spTgt spid="53"/>
                                            </p:tgtEl>
                                            <p:attrNameLst>
                                              <p:attrName>ppt_x</p:attrName>
                                            </p:attrNameLst>
                                          </p:cBhvr>
                                          <p:tavLst>
                                            <p:tav tm="0">
                                              <p:val>
                                                <p:strVal val="#ppt_x"/>
                                              </p:val>
                                            </p:tav>
                                            <p:tav tm="100000">
                                              <p:val>
                                                <p:strVal val="#ppt_x"/>
                                              </p:val>
                                            </p:tav>
                                          </p:tavLst>
                                        </p:anim>
                                        <p:anim calcmode="lin" valueType="num" p14:bounceEnd="72000">
                                          <p:cBhvr additive="base">
                                            <p:cTn id="25" dur="1000" fill="hold"/>
                                            <p:tgtEl>
                                              <p:spTgt spid="53"/>
                                            </p:tgtEl>
                                            <p:attrNameLst>
                                              <p:attrName>ppt_y</p:attrName>
                                            </p:attrNameLst>
                                          </p:cBhvr>
                                          <p:tavLst>
                                            <p:tav tm="0">
                                              <p:val>
                                                <p:strVal val="1+#ppt_h/2"/>
                                              </p:val>
                                            </p:tav>
                                            <p:tav tm="100000">
                                              <p:val>
                                                <p:strVal val="#ppt_y"/>
                                              </p:val>
                                            </p:tav>
                                          </p:tavLst>
                                        </p:anim>
                                      </p:childTnLst>
                                    </p:cTn>
                                  </p:par>
                                  <p:par>
                                    <p:cTn id="26" presetID="12" presetClass="entr" presetSubtype="4" fill="hold" grpId="0" nodeType="withEffect">
                                      <p:stCondLst>
                                        <p:cond delay="0"/>
                                      </p:stCondLst>
                                      <p:childTnLst>
                                        <p:set>
                                          <p:cBhvr>
                                            <p:cTn id="27" dur="1" fill="hold">
                                              <p:stCondLst>
                                                <p:cond delay="0"/>
                                              </p:stCondLst>
                                            </p:cTn>
                                            <p:tgtEl>
                                              <p:spTgt spid="56"/>
                                            </p:tgtEl>
                                            <p:attrNameLst>
                                              <p:attrName>style.visibility</p:attrName>
                                            </p:attrNameLst>
                                          </p:cBhvr>
                                          <p:to>
                                            <p:strVal val="visible"/>
                                          </p:to>
                                        </p:set>
                                        <p:anim calcmode="lin" valueType="num">
                                          <p:cBhvr additive="base">
                                            <p:cTn id="28" dur="500"/>
                                            <p:tgtEl>
                                              <p:spTgt spid="56"/>
                                            </p:tgtEl>
                                            <p:attrNameLst>
                                              <p:attrName>ppt_y</p:attrName>
                                            </p:attrNameLst>
                                          </p:cBhvr>
                                          <p:tavLst>
                                            <p:tav tm="0">
                                              <p:val>
                                                <p:strVal val="#ppt_y+#ppt_h*1.125000"/>
                                              </p:val>
                                            </p:tav>
                                            <p:tav tm="100000">
                                              <p:val>
                                                <p:strVal val="#ppt_y"/>
                                              </p:val>
                                            </p:tav>
                                          </p:tavLst>
                                        </p:anim>
                                        <p:animEffect transition="in" filter="wipe(up)">
                                          <p:cBhvr>
                                            <p:cTn id="2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p:bldP spid="56"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500" fill="hold"/>
                                            <p:tgtEl>
                                              <p:spTgt spid="50"/>
                                            </p:tgtEl>
                                            <p:attrNameLst>
                                              <p:attrName>ppt_w</p:attrName>
                                            </p:attrNameLst>
                                          </p:cBhvr>
                                          <p:tavLst>
                                            <p:tav tm="0">
                                              <p:val>
                                                <p:fltVal val="0"/>
                                              </p:val>
                                            </p:tav>
                                            <p:tav tm="100000">
                                              <p:val>
                                                <p:strVal val="#ppt_w"/>
                                              </p:val>
                                            </p:tav>
                                          </p:tavLst>
                                        </p:anim>
                                        <p:anim calcmode="lin" valueType="num">
                                          <p:cBhvr>
                                            <p:cTn id="8" dur="500" fill="hold"/>
                                            <p:tgtEl>
                                              <p:spTgt spid="50"/>
                                            </p:tgtEl>
                                            <p:attrNameLst>
                                              <p:attrName>ppt_h</p:attrName>
                                            </p:attrNameLst>
                                          </p:cBhvr>
                                          <p:tavLst>
                                            <p:tav tm="0">
                                              <p:val>
                                                <p:fltVal val="0"/>
                                              </p:val>
                                            </p:tav>
                                            <p:tav tm="100000">
                                              <p:val>
                                                <p:strVal val="#ppt_h"/>
                                              </p:val>
                                            </p:tav>
                                          </p:tavLst>
                                        </p:anim>
                                        <p:animEffect transition="in" filter="fade">
                                          <p:cBhvr>
                                            <p:cTn id="9" dur="500"/>
                                            <p:tgtEl>
                                              <p:spTgt spid="50"/>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1000"/>
                                            <p:tgtEl>
                                              <p:spTgt spid="52"/>
                                            </p:tgtEl>
                                          </p:cBhvr>
                                        </p:animEffect>
                                        <p:anim calcmode="lin" valueType="num">
                                          <p:cBhvr>
                                            <p:cTn id="13" dur="1000" fill="hold"/>
                                            <p:tgtEl>
                                              <p:spTgt spid="52"/>
                                            </p:tgtEl>
                                            <p:attrNameLst>
                                              <p:attrName>ppt_x</p:attrName>
                                            </p:attrNameLst>
                                          </p:cBhvr>
                                          <p:tavLst>
                                            <p:tav tm="0">
                                              <p:val>
                                                <p:strVal val="#ppt_x"/>
                                              </p:val>
                                            </p:tav>
                                            <p:tav tm="100000">
                                              <p:val>
                                                <p:strVal val="#ppt_x"/>
                                              </p:val>
                                            </p:tav>
                                          </p:tavLst>
                                        </p:anim>
                                        <p:anim calcmode="lin" valueType="num">
                                          <p:cBhvr>
                                            <p:cTn id="14"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500" fill="hold"/>
                                            <p:tgtEl>
                                              <p:spTgt spid="51"/>
                                            </p:tgtEl>
                                            <p:attrNameLst>
                                              <p:attrName>ppt_x</p:attrName>
                                            </p:attrNameLst>
                                          </p:cBhvr>
                                          <p:tavLst>
                                            <p:tav tm="0">
                                              <p:val>
                                                <p:strVal val="#ppt_x"/>
                                              </p:val>
                                            </p:tav>
                                            <p:tav tm="100000">
                                              <p:val>
                                                <p:strVal val="#ppt_x"/>
                                              </p:val>
                                            </p:tav>
                                          </p:tavLst>
                                        </p:anim>
                                        <p:anim calcmode="lin" valueType="num">
                                          <p:cBhvr additive="base">
                                            <p:cTn id="20" dur="500" fill="hold"/>
                                            <p:tgtEl>
                                              <p:spTgt spid="51"/>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9" name="Tieng-tinh-tinh-www_tiengdong_com.wav"/>
                                            </p:tgtEl>
                                          </p:cMediaNode>
                                        </p:audio>
                                      </p:subTnLst>
                                    </p:cTn>
                                  </p:par>
                                </p:childTnLst>
                              </p:cTn>
                            </p:par>
                            <p:par>
                              <p:cTn id="21" fill="hold">
                                <p:stCondLst>
                                  <p:cond delay="500"/>
                                </p:stCondLst>
                                <p:childTnLst>
                                  <p:par>
                                    <p:cTn id="22" presetID="2" presetClass="entr" presetSubtype="4" fill="hold" nodeType="afterEffect">
                                      <p:stCondLst>
                                        <p:cond delay="0"/>
                                      </p:stCondLst>
                                      <p:childTnLst>
                                        <p:set>
                                          <p:cBhvr>
                                            <p:cTn id="23" dur="1" fill="hold">
                                              <p:stCondLst>
                                                <p:cond delay="0"/>
                                              </p:stCondLst>
                                            </p:cTn>
                                            <p:tgtEl>
                                              <p:spTgt spid="53"/>
                                            </p:tgtEl>
                                            <p:attrNameLst>
                                              <p:attrName>style.visibility</p:attrName>
                                            </p:attrNameLst>
                                          </p:cBhvr>
                                          <p:to>
                                            <p:strVal val="visible"/>
                                          </p:to>
                                        </p:set>
                                        <p:anim calcmode="lin" valueType="num">
                                          <p:cBhvr additive="base">
                                            <p:cTn id="24" dur="1000" fill="hold"/>
                                            <p:tgtEl>
                                              <p:spTgt spid="53"/>
                                            </p:tgtEl>
                                            <p:attrNameLst>
                                              <p:attrName>ppt_x</p:attrName>
                                            </p:attrNameLst>
                                          </p:cBhvr>
                                          <p:tavLst>
                                            <p:tav tm="0">
                                              <p:val>
                                                <p:strVal val="#ppt_x"/>
                                              </p:val>
                                            </p:tav>
                                            <p:tav tm="100000">
                                              <p:val>
                                                <p:strVal val="#ppt_x"/>
                                              </p:val>
                                            </p:tav>
                                          </p:tavLst>
                                        </p:anim>
                                        <p:anim calcmode="lin" valueType="num">
                                          <p:cBhvr additive="base">
                                            <p:cTn id="25" dur="1000" fill="hold"/>
                                            <p:tgtEl>
                                              <p:spTgt spid="53"/>
                                            </p:tgtEl>
                                            <p:attrNameLst>
                                              <p:attrName>ppt_y</p:attrName>
                                            </p:attrNameLst>
                                          </p:cBhvr>
                                          <p:tavLst>
                                            <p:tav tm="0">
                                              <p:val>
                                                <p:strVal val="1+#ppt_h/2"/>
                                              </p:val>
                                            </p:tav>
                                            <p:tav tm="100000">
                                              <p:val>
                                                <p:strVal val="#ppt_y"/>
                                              </p:val>
                                            </p:tav>
                                          </p:tavLst>
                                        </p:anim>
                                      </p:childTnLst>
                                    </p:cTn>
                                  </p:par>
                                  <p:par>
                                    <p:cTn id="26" presetID="12" presetClass="entr" presetSubtype="4" fill="hold" grpId="0" nodeType="withEffect">
                                      <p:stCondLst>
                                        <p:cond delay="0"/>
                                      </p:stCondLst>
                                      <p:childTnLst>
                                        <p:set>
                                          <p:cBhvr>
                                            <p:cTn id="27" dur="1" fill="hold">
                                              <p:stCondLst>
                                                <p:cond delay="0"/>
                                              </p:stCondLst>
                                            </p:cTn>
                                            <p:tgtEl>
                                              <p:spTgt spid="56"/>
                                            </p:tgtEl>
                                            <p:attrNameLst>
                                              <p:attrName>style.visibility</p:attrName>
                                            </p:attrNameLst>
                                          </p:cBhvr>
                                          <p:to>
                                            <p:strVal val="visible"/>
                                          </p:to>
                                        </p:set>
                                        <p:anim calcmode="lin" valueType="num">
                                          <p:cBhvr additive="base">
                                            <p:cTn id="28" dur="500"/>
                                            <p:tgtEl>
                                              <p:spTgt spid="56"/>
                                            </p:tgtEl>
                                            <p:attrNameLst>
                                              <p:attrName>ppt_y</p:attrName>
                                            </p:attrNameLst>
                                          </p:cBhvr>
                                          <p:tavLst>
                                            <p:tav tm="0">
                                              <p:val>
                                                <p:strVal val="#ppt_y+#ppt_h*1.125000"/>
                                              </p:val>
                                            </p:tav>
                                            <p:tav tm="100000">
                                              <p:val>
                                                <p:strVal val="#ppt_y"/>
                                              </p:val>
                                            </p:tav>
                                          </p:tavLst>
                                        </p:anim>
                                        <p:animEffect transition="in" filter="wipe(up)">
                                          <p:cBhvr>
                                            <p:cTn id="2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p:bldP spid="56"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1851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Rectangle: Rounded Corners 21">
            <a:extLst>
              <a:ext uri="{FF2B5EF4-FFF2-40B4-BE49-F238E27FC236}">
                <a16:creationId xmlns:a16="http://schemas.microsoft.com/office/drawing/2014/main" id="{19899FED-752B-4546-904F-66676DD65C21}"/>
              </a:ext>
            </a:extLst>
          </p:cNvPr>
          <p:cNvSpPr/>
          <p:nvPr/>
        </p:nvSpPr>
        <p:spPr>
          <a:xfrm>
            <a:off x="457199" y="697030"/>
            <a:ext cx="17373599" cy="9362660"/>
          </a:xfrm>
          <a:prstGeom prst="roundRect">
            <a:avLst>
              <a:gd name="adj" fmla="val 11589"/>
            </a:avLst>
          </a:prstGeom>
          <a:solidFill>
            <a:schemeClr val="bg1">
              <a:alpha val="91000"/>
            </a:schemeClr>
          </a:solidFill>
          <a:ln w="762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3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2" name="Picture 11" descr="A picture containing text, mirror, seat&#10;&#10;Description automatically generated">
            <a:extLst>
              <a:ext uri="{FF2B5EF4-FFF2-40B4-BE49-F238E27FC236}">
                <a16:creationId xmlns:a16="http://schemas.microsoft.com/office/drawing/2014/main" id="{339B0C8F-B071-4D76-A03C-F833ABB119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302" y="0"/>
            <a:ext cx="11897234" cy="3802299"/>
          </a:xfrm>
          <a:prstGeom prst="rect">
            <a:avLst/>
          </a:prstGeom>
        </p:spPr>
      </p:pic>
      <p:sp>
        <p:nvSpPr>
          <p:cNvPr id="13" name="Rectangle: Rounded Corners 12">
            <a:extLst>
              <a:ext uri="{FF2B5EF4-FFF2-40B4-BE49-F238E27FC236}">
                <a16:creationId xmlns:a16="http://schemas.microsoft.com/office/drawing/2014/main" id="{B26B78AB-57A8-401A-8581-6E1313F8E75D}"/>
              </a:ext>
            </a:extLst>
          </p:cNvPr>
          <p:cNvSpPr/>
          <p:nvPr/>
        </p:nvSpPr>
        <p:spPr>
          <a:xfrm>
            <a:off x="1000126" y="3970136"/>
            <a:ext cx="5657849" cy="1650735"/>
          </a:xfrm>
          <a:custGeom>
            <a:avLst/>
            <a:gdLst>
              <a:gd name="connsiteX0" fmla="*/ 0 w 5657849"/>
              <a:gd name="connsiteY0" fmla="*/ 164133 h 1650735"/>
              <a:gd name="connsiteX1" fmla="*/ 164133 w 5657849"/>
              <a:gd name="connsiteY1" fmla="*/ 0 h 1650735"/>
              <a:gd name="connsiteX2" fmla="*/ 5493716 w 5657849"/>
              <a:gd name="connsiteY2" fmla="*/ 0 h 1650735"/>
              <a:gd name="connsiteX3" fmla="*/ 5657849 w 5657849"/>
              <a:gd name="connsiteY3" fmla="*/ 164133 h 1650735"/>
              <a:gd name="connsiteX4" fmla="*/ 5657849 w 5657849"/>
              <a:gd name="connsiteY4" fmla="*/ 1486602 h 1650735"/>
              <a:gd name="connsiteX5" fmla="*/ 5493716 w 5657849"/>
              <a:gd name="connsiteY5" fmla="*/ 1650735 h 1650735"/>
              <a:gd name="connsiteX6" fmla="*/ 164133 w 5657849"/>
              <a:gd name="connsiteY6" fmla="*/ 1650735 h 1650735"/>
              <a:gd name="connsiteX7" fmla="*/ 0 w 5657849"/>
              <a:gd name="connsiteY7" fmla="*/ 1486602 h 1650735"/>
              <a:gd name="connsiteX8" fmla="*/ 0 w 5657849"/>
              <a:gd name="connsiteY8" fmla="*/ 164133 h 165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7849" h="1650735" fill="none" extrusionOk="0">
                <a:moveTo>
                  <a:pt x="0" y="164133"/>
                </a:moveTo>
                <a:cubicBezTo>
                  <a:pt x="-1315" y="73272"/>
                  <a:pt x="77987" y="3681"/>
                  <a:pt x="164133" y="0"/>
                </a:cubicBezTo>
                <a:cubicBezTo>
                  <a:pt x="1861760" y="130954"/>
                  <a:pt x="4398235" y="43574"/>
                  <a:pt x="5493716" y="0"/>
                </a:cubicBezTo>
                <a:cubicBezTo>
                  <a:pt x="5588851" y="6912"/>
                  <a:pt x="5668812" y="86913"/>
                  <a:pt x="5657849" y="164133"/>
                </a:cubicBezTo>
                <a:cubicBezTo>
                  <a:pt x="5681688" y="483398"/>
                  <a:pt x="5630913" y="1182481"/>
                  <a:pt x="5657849" y="1486602"/>
                </a:cubicBezTo>
                <a:cubicBezTo>
                  <a:pt x="5647173" y="1579003"/>
                  <a:pt x="5583199" y="1649931"/>
                  <a:pt x="5493716" y="1650735"/>
                </a:cubicBezTo>
                <a:cubicBezTo>
                  <a:pt x="2956603" y="1805932"/>
                  <a:pt x="1743632" y="1813755"/>
                  <a:pt x="164133" y="1650735"/>
                </a:cubicBezTo>
                <a:cubicBezTo>
                  <a:pt x="74055" y="1643023"/>
                  <a:pt x="-15242" y="1586150"/>
                  <a:pt x="0" y="1486602"/>
                </a:cubicBezTo>
                <a:cubicBezTo>
                  <a:pt x="4373" y="830332"/>
                  <a:pt x="-114982" y="632501"/>
                  <a:pt x="0" y="164133"/>
                </a:cubicBezTo>
                <a:close/>
              </a:path>
              <a:path w="5657849" h="1650735" stroke="0" extrusionOk="0">
                <a:moveTo>
                  <a:pt x="0" y="164133"/>
                </a:moveTo>
                <a:cubicBezTo>
                  <a:pt x="-1304" y="72681"/>
                  <a:pt x="72107" y="517"/>
                  <a:pt x="164133" y="0"/>
                </a:cubicBezTo>
                <a:cubicBezTo>
                  <a:pt x="2777848" y="132882"/>
                  <a:pt x="3809333" y="-84951"/>
                  <a:pt x="5493716" y="0"/>
                </a:cubicBezTo>
                <a:cubicBezTo>
                  <a:pt x="5578811" y="5423"/>
                  <a:pt x="5656276" y="82178"/>
                  <a:pt x="5657849" y="164133"/>
                </a:cubicBezTo>
                <a:cubicBezTo>
                  <a:pt x="5561013" y="304321"/>
                  <a:pt x="5609913" y="1196316"/>
                  <a:pt x="5657849" y="1486602"/>
                </a:cubicBezTo>
                <a:cubicBezTo>
                  <a:pt x="5674880" y="1579270"/>
                  <a:pt x="5589427" y="1640315"/>
                  <a:pt x="5493716" y="1650735"/>
                </a:cubicBezTo>
                <a:cubicBezTo>
                  <a:pt x="3113442" y="1738374"/>
                  <a:pt x="737747" y="1578056"/>
                  <a:pt x="164133" y="1650735"/>
                </a:cubicBezTo>
                <a:cubicBezTo>
                  <a:pt x="72273" y="1639180"/>
                  <a:pt x="-7424" y="1587567"/>
                  <a:pt x="0" y="1486602"/>
                </a:cubicBezTo>
                <a:cubicBezTo>
                  <a:pt x="72247" y="1142404"/>
                  <a:pt x="-9333" y="505054"/>
                  <a:pt x="0" y="164133"/>
                </a:cubicBezTo>
                <a:close/>
              </a:path>
            </a:pathLst>
          </a:custGeom>
          <a:solidFill>
            <a:schemeClr val="bg1">
              <a:alpha val="93000"/>
            </a:schemeClr>
          </a:solidFill>
          <a:ln w="44450" cap="rnd" cmpd="thickThin">
            <a:solidFill>
              <a:srgbClr val="FFC000"/>
            </a:solidFill>
            <a:prstDash val="dash"/>
            <a:round/>
            <a:extLst>
              <a:ext uri="{C807C97D-BFC1-408E-A445-0C87EB9F89A2}">
                <ask:lineSketchStyleProps xmlns:ask="http://schemas.microsoft.com/office/drawing/2018/sketchyshapes" sd="1219033472">
                  <a:prstGeom prst="roundRect">
                    <a:avLst>
                      <a:gd name="adj" fmla="val 9943"/>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vi-VN" sz="2400" dirty="0">
              <a:solidFill>
                <a:prstClr val="white"/>
              </a:solidFill>
              <a:latin typeface="Arial" panose="020B0604020202020204" pitchFamily="34" charset="0"/>
            </a:endParaRPr>
          </a:p>
        </p:txBody>
      </p:sp>
      <p:sp>
        <p:nvSpPr>
          <p:cNvPr id="14" name="Title 1">
            <a:extLst>
              <a:ext uri="{FF2B5EF4-FFF2-40B4-BE49-F238E27FC236}">
                <a16:creationId xmlns:a16="http://schemas.microsoft.com/office/drawing/2014/main" id="{A9943CC6-B518-48A1-ACA0-6146E8844EE3}"/>
              </a:ext>
            </a:extLst>
          </p:cNvPr>
          <p:cNvSpPr txBox="1">
            <a:spLocks/>
          </p:cNvSpPr>
          <p:nvPr/>
        </p:nvSpPr>
        <p:spPr>
          <a:xfrm>
            <a:off x="521654" y="380169"/>
            <a:ext cx="11882181" cy="2392377"/>
          </a:xfrm>
          <a:prstGeom prst="rect">
            <a:avLst/>
          </a:prstGeom>
          <a:noFill/>
        </p:spPr>
        <p:txBody>
          <a:bodyPr vert="horz" lIns="137160" tIns="68580" rIns="137160" bIns="6858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371600"/>
            <a:r>
              <a:rPr lang="vi-VN" sz="9900" b="1" dirty="0">
                <a:ln w="22225">
                  <a:solidFill>
                    <a:prstClr val="black">
                      <a:lumMod val="95000"/>
                      <a:lumOff val="5000"/>
                    </a:prstClr>
                  </a:solidFill>
                  <a:prstDash val="solid"/>
                </a:ln>
                <a:gradFill flip="none" rotWithShape="1">
                  <a:gsLst>
                    <a:gs pos="47000">
                      <a:srgbClr val="FFFF00"/>
                    </a:gs>
                    <a:gs pos="70000">
                      <a:srgbClr val="FFFF00"/>
                    </a:gs>
                    <a:gs pos="84000">
                      <a:srgbClr val="FF8E00"/>
                    </a:gs>
                    <a:gs pos="22000">
                      <a:srgbClr val="FF0000"/>
                    </a:gs>
                    <a:gs pos="100000">
                      <a:srgbClr val="FF0066"/>
                    </a:gs>
                  </a:gsLst>
                  <a:lin ang="16200000" scaled="1"/>
                  <a:tileRect/>
                </a:gradFill>
                <a:latin typeface="#9Slide05 SVNClementine" panose="020F0502020204030203" pitchFamily="34" charset="0"/>
              </a:rPr>
              <a:t>Giải nghĩa từ khó hiểu</a:t>
            </a:r>
            <a:endParaRPr lang="en-US" sz="9900" b="1" dirty="0">
              <a:ln w="22225">
                <a:solidFill>
                  <a:prstClr val="black">
                    <a:lumMod val="95000"/>
                    <a:lumOff val="5000"/>
                  </a:prstClr>
                </a:solidFill>
                <a:prstDash val="solid"/>
              </a:ln>
              <a:gradFill flip="none" rotWithShape="1">
                <a:gsLst>
                  <a:gs pos="47000">
                    <a:srgbClr val="FFFF00"/>
                  </a:gs>
                  <a:gs pos="31000">
                    <a:srgbClr val="00C0C0"/>
                  </a:gs>
                  <a:gs pos="56000">
                    <a:srgbClr val="FFFF00"/>
                  </a:gs>
                  <a:gs pos="84000">
                    <a:srgbClr val="FF8E00"/>
                  </a:gs>
                  <a:gs pos="0">
                    <a:srgbClr val="FF0000"/>
                  </a:gs>
                  <a:gs pos="100000">
                    <a:srgbClr val="FF0066"/>
                  </a:gs>
                </a:gsLst>
                <a:path path="circle">
                  <a:fillToRect l="50000" t="50000" r="50000" b="50000"/>
                </a:path>
                <a:tileRect/>
              </a:gradFill>
              <a:latin typeface="#9Slide05 SVNClementine" panose="020F0502020204030203" pitchFamily="34" charset="0"/>
            </a:endParaRPr>
          </a:p>
        </p:txBody>
      </p:sp>
      <p:sp>
        <p:nvSpPr>
          <p:cNvPr id="15" name="TextBox 14">
            <a:extLst>
              <a:ext uri="{FF2B5EF4-FFF2-40B4-BE49-F238E27FC236}">
                <a16:creationId xmlns:a16="http://schemas.microsoft.com/office/drawing/2014/main" id="{9BEB641B-9B36-4D3C-9D7C-F6C0F66D2496}"/>
              </a:ext>
            </a:extLst>
          </p:cNvPr>
          <p:cNvSpPr txBox="1"/>
          <p:nvPr/>
        </p:nvSpPr>
        <p:spPr>
          <a:xfrm>
            <a:off x="-1214658" y="4096390"/>
            <a:ext cx="10179681" cy="1200329"/>
          </a:xfrm>
          <a:prstGeom prst="rect">
            <a:avLst/>
          </a:prstGeom>
          <a:noFill/>
        </p:spPr>
        <p:txBody>
          <a:bodyPr wrap="square" rtlCol="0">
            <a:spAutoFit/>
          </a:bodyPr>
          <a:lstStyle/>
          <a:p>
            <a:pPr algn="ctr" defTabSz="1371600"/>
            <a:r>
              <a:rPr lang="en-US" sz="7200" b="1">
                <a:solidFill>
                  <a:srgbClr val="002060"/>
                </a:solidFill>
                <a:latin typeface="Calibri" panose="020F0502020204030204" pitchFamily="34" charset="0"/>
                <a:ea typeface="Calibri" panose="020F0502020204030204" pitchFamily="34" charset="0"/>
                <a:cs typeface="Calibri" panose="020F0502020204030204" pitchFamily="34" charset="0"/>
              </a:rPr>
              <a:t>gà mái mơ</a:t>
            </a:r>
            <a:endParaRPr lang="en-US" sz="72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p:txBody>
      </p:sp>
      <p:sp>
        <p:nvSpPr>
          <p:cNvPr id="17" name="Rectangle: Rounded Corners 7">
            <a:extLst>
              <a:ext uri="{FF2B5EF4-FFF2-40B4-BE49-F238E27FC236}">
                <a16:creationId xmlns:a16="http://schemas.microsoft.com/office/drawing/2014/main" id="{4A40A05F-5AFC-4CD5-9805-1548CC01F948}"/>
              </a:ext>
            </a:extLst>
          </p:cNvPr>
          <p:cNvSpPr/>
          <p:nvPr/>
        </p:nvSpPr>
        <p:spPr>
          <a:xfrm>
            <a:off x="7358063" y="3802300"/>
            <a:ext cx="10372725" cy="5513831"/>
          </a:xfrm>
          <a:custGeom>
            <a:avLst/>
            <a:gdLst>
              <a:gd name="connsiteX0" fmla="*/ 0 w 10372725"/>
              <a:gd name="connsiteY0" fmla="*/ 548240 h 5513831"/>
              <a:gd name="connsiteX1" fmla="*/ 548240 w 10372725"/>
              <a:gd name="connsiteY1" fmla="*/ 0 h 5513831"/>
              <a:gd name="connsiteX2" fmla="*/ 9824485 w 10372725"/>
              <a:gd name="connsiteY2" fmla="*/ 0 h 5513831"/>
              <a:gd name="connsiteX3" fmla="*/ 10372725 w 10372725"/>
              <a:gd name="connsiteY3" fmla="*/ 548240 h 5513831"/>
              <a:gd name="connsiteX4" fmla="*/ 10372725 w 10372725"/>
              <a:gd name="connsiteY4" fmla="*/ 4965591 h 5513831"/>
              <a:gd name="connsiteX5" fmla="*/ 9824485 w 10372725"/>
              <a:gd name="connsiteY5" fmla="*/ 5513831 h 5513831"/>
              <a:gd name="connsiteX6" fmla="*/ 548240 w 10372725"/>
              <a:gd name="connsiteY6" fmla="*/ 5513831 h 5513831"/>
              <a:gd name="connsiteX7" fmla="*/ 0 w 10372725"/>
              <a:gd name="connsiteY7" fmla="*/ 4965591 h 5513831"/>
              <a:gd name="connsiteX8" fmla="*/ 0 w 10372725"/>
              <a:gd name="connsiteY8" fmla="*/ 548240 h 551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2725" h="5513831" fill="none" extrusionOk="0">
                <a:moveTo>
                  <a:pt x="0" y="548240"/>
                </a:moveTo>
                <a:cubicBezTo>
                  <a:pt x="-48439" y="237620"/>
                  <a:pt x="262138" y="13644"/>
                  <a:pt x="548240" y="0"/>
                </a:cubicBezTo>
                <a:cubicBezTo>
                  <a:pt x="4384746" y="130954"/>
                  <a:pt x="8618932" y="43574"/>
                  <a:pt x="9824485" y="0"/>
                </a:cubicBezTo>
                <a:cubicBezTo>
                  <a:pt x="10134380" y="10951"/>
                  <a:pt x="10376334" y="249876"/>
                  <a:pt x="10372725" y="548240"/>
                </a:cubicBezTo>
                <a:cubicBezTo>
                  <a:pt x="10222286" y="2015115"/>
                  <a:pt x="10458604" y="3346346"/>
                  <a:pt x="10372725" y="4965591"/>
                </a:cubicBezTo>
                <a:cubicBezTo>
                  <a:pt x="10317376" y="5277465"/>
                  <a:pt x="10089161" y="5487536"/>
                  <a:pt x="9824485" y="5513831"/>
                </a:cubicBezTo>
                <a:cubicBezTo>
                  <a:pt x="6974703" y="5669028"/>
                  <a:pt x="1650300" y="5676851"/>
                  <a:pt x="548240" y="5513831"/>
                </a:cubicBezTo>
                <a:cubicBezTo>
                  <a:pt x="248181" y="5476953"/>
                  <a:pt x="-43622" y="5293847"/>
                  <a:pt x="0" y="4965591"/>
                </a:cubicBezTo>
                <a:cubicBezTo>
                  <a:pt x="64656" y="3312993"/>
                  <a:pt x="-17807" y="1137367"/>
                  <a:pt x="0" y="548240"/>
                </a:cubicBezTo>
                <a:close/>
              </a:path>
              <a:path w="10372725" h="5513831" stroke="0" extrusionOk="0">
                <a:moveTo>
                  <a:pt x="0" y="548240"/>
                </a:moveTo>
                <a:cubicBezTo>
                  <a:pt x="-6129" y="241675"/>
                  <a:pt x="216698" y="10793"/>
                  <a:pt x="548240" y="0"/>
                </a:cubicBezTo>
                <a:cubicBezTo>
                  <a:pt x="4211090" y="132882"/>
                  <a:pt x="7599768" y="-84951"/>
                  <a:pt x="9824485" y="0"/>
                </a:cubicBezTo>
                <a:cubicBezTo>
                  <a:pt x="10118717" y="8353"/>
                  <a:pt x="10365140" y="287381"/>
                  <a:pt x="10372725" y="548240"/>
                </a:cubicBezTo>
                <a:cubicBezTo>
                  <a:pt x="10392912" y="1916559"/>
                  <a:pt x="10525205" y="3355383"/>
                  <a:pt x="10372725" y="4965591"/>
                </a:cubicBezTo>
                <a:cubicBezTo>
                  <a:pt x="10415101" y="5273403"/>
                  <a:pt x="10152057" y="5462820"/>
                  <a:pt x="9824485" y="5513831"/>
                </a:cubicBezTo>
                <a:cubicBezTo>
                  <a:pt x="8377959" y="5601470"/>
                  <a:pt x="3023216" y="5441152"/>
                  <a:pt x="548240" y="5513831"/>
                </a:cubicBezTo>
                <a:cubicBezTo>
                  <a:pt x="240196" y="5463679"/>
                  <a:pt x="-33398" y="5314790"/>
                  <a:pt x="0" y="4965591"/>
                </a:cubicBezTo>
                <a:cubicBezTo>
                  <a:pt x="-38581" y="2833394"/>
                  <a:pt x="63341" y="1611521"/>
                  <a:pt x="0" y="548240"/>
                </a:cubicBezTo>
                <a:close/>
              </a:path>
            </a:pathLst>
          </a:custGeom>
          <a:solidFill>
            <a:schemeClr val="bg1">
              <a:alpha val="93000"/>
            </a:schemeClr>
          </a:solidFill>
          <a:ln w="44450" cap="rnd" cmpd="thickThin">
            <a:solidFill>
              <a:schemeClr val="accent2"/>
            </a:solidFill>
            <a:prstDash val="dash"/>
            <a:round/>
            <a:extLst>
              <a:ext uri="{C807C97D-BFC1-408E-A445-0C87EB9F89A2}">
                <ask:lineSketchStyleProps xmlns:ask="http://schemas.microsoft.com/office/drawing/2018/sketchyshapes" sd="1219033472">
                  <a:prstGeom prst="roundRect">
                    <a:avLst>
                      <a:gd name="adj" fmla="val 9943"/>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vi-VN" sz="2400" dirty="0">
              <a:solidFill>
                <a:prstClr val="white"/>
              </a:solidFill>
              <a:latin typeface="Arial" panose="020B0604020202020204" pitchFamily="34" charset="0"/>
            </a:endParaRPr>
          </a:p>
        </p:txBody>
      </p:sp>
      <p:pic>
        <p:nvPicPr>
          <p:cNvPr id="18" name="Picture 17">
            <a:extLst>
              <a:ext uri="{FF2B5EF4-FFF2-40B4-BE49-F238E27FC236}">
                <a16:creationId xmlns:a16="http://schemas.microsoft.com/office/drawing/2014/main" id="{5E37F85D-C9A3-4295-B04F-26F90A3E06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12741" y="7462657"/>
            <a:ext cx="2431031" cy="2580356"/>
          </a:xfrm>
          <a:prstGeom prst="rect">
            <a:avLst/>
          </a:prstGeom>
        </p:spPr>
      </p:pic>
      <p:pic>
        <p:nvPicPr>
          <p:cNvPr id="19" name="Picture 18">
            <a:extLst>
              <a:ext uri="{FF2B5EF4-FFF2-40B4-BE49-F238E27FC236}">
                <a16:creationId xmlns:a16="http://schemas.microsoft.com/office/drawing/2014/main" id="{37BCA1EF-30B2-4B49-A3D9-0B0DDA7335FF}"/>
              </a:ext>
            </a:extLst>
          </p:cNvPr>
          <p:cNvPicPr>
            <a:picLocks noChangeAspect="1"/>
          </p:cNvPicPr>
          <p:nvPr/>
        </p:nvPicPr>
        <p:blipFill>
          <a:blip r:embed="rId7"/>
          <a:stretch>
            <a:fillRect/>
          </a:stretch>
        </p:blipFill>
        <p:spPr>
          <a:xfrm>
            <a:off x="14325600" y="7415901"/>
            <a:ext cx="2039431" cy="2580356"/>
          </a:xfrm>
          <a:prstGeom prst="rect">
            <a:avLst/>
          </a:prstGeom>
        </p:spPr>
      </p:pic>
      <p:sp>
        <p:nvSpPr>
          <p:cNvPr id="20" name="TextBox 19">
            <a:extLst>
              <a:ext uri="{FF2B5EF4-FFF2-40B4-BE49-F238E27FC236}">
                <a16:creationId xmlns:a16="http://schemas.microsoft.com/office/drawing/2014/main" id="{23F61375-A2EF-4012-AF1A-60ACBCF0B57F}"/>
              </a:ext>
            </a:extLst>
          </p:cNvPr>
          <p:cNvSpPr txBox="1"/>
          <p:nvPr/>
        </p:nvSpPr>
        <p:spPr>
          <a:xfrm>
            <a:off x="7543800" y="4096389"/>
            <a:ext cx="9929812" cy="3139321"/>
          </a:xfrm>
          <a:prstGeom prst="rect">
            <a:avLst/>
          </a:prstGeom>
          <a:noFill/>
        </p:spPr>
        <p:txBody>
          <a:bodyPr wrap="square" rtlCol="0">
            <a:spAutoFit/>
          </a:bodyPr>
          <a:lstStyle/>
          <a:p>
            <a:pPr algn="just" defTabSz="1371600"/>
            <a:r>
              <a:rPr lang="en-US" sz="6600" b="1">
                <a:solidFill>
                  <a:srgbClr val="002060"/>
                </a:solidFill>
                <a:latin typeface="Calibri" panose="020F0502020204030204" pitchFamily="34" charset="0"/>
                <a:ea typeface="Calibri" panose="020F0502020204030204" pitchFamily="34" charset="0"/>
                <a:cs typeface="Calibri" panose="020F0502020204030204" pitchFamily="34" charset="0"/>
              </a:rPr>
              <a:t>gà mái mơ: </a:t>
            </a:r>
            <a:r>
              <a:rPr lang="vi-VN" sz="6600">
                <a:solidFill>
                  <a:prstClr val="black"/>
                </a:solidFill>
                <a:latin typeface="Calibri" panose="020F0502020204030204" pitchFamily="34" charset="0"/>
                <a:ea typeface="Calibri" panose="020F0502020204030204" pitchFamily="34" charset="0"/>
                <a:cs typeface="Calibri" panose="020F0502020204030204" pitchFamily="34" charset="0"/>
              </a:rPr>
              <a:t>những còn gà mái có bộ lông màu vàng và có đốm trắng bên trên.</a:t>
            </a:r>
            <a:endParaRPr lang="en-US" sz="6600" dirty="0">
              <a:solidFill>
                <a:prstClr val="black"/>
              </a:solidFill>
              <a:latin typeface="Calibri" panose="020F0502020204030204" pitchFamily="34" charset="0"/>
              <a:ea typeface="Calibri" panose="020F0502020204030204" pitchFamily="34" charset="0"/>
              <a:cs typeface="Calibri" panose="020F0502020204030204" pitchFamily="34" charset="0"/>
            </a:endParaRPr>
          </a:p>
        </p:txBody>
      </p:sp>
      <p:pic>
        <p:nvPicPr>
          <p:cNvPr id="21" name="âm thanh trả lời đúng">
            <a:hlinkClick r:id="" action="ppaction://media"/>
            <a:extLst>
              <a:ext uri="{FF2B5EF4-FFF2-40B4-BE49-F238E27FC236}">
                <a16:creationId xmlns:a16="http://schemas.microsoft.com/office/drawing/2014/main" id="{1489BAFA-C473-46E0-B000-6A2634FEAAD1}"/>
              </a:ext>
            </a:extLst>
          </p:cNvPr>
          <p:cNvPicPr>
            <a:picLocks noChangeAspect="1"/>
          </p:cNvPicPr>
          <p:nvPr>
            <a:audioFile r:link="rId1"/>
            <p:extLst>
              <p:ext uri="{DAA4B4D4-6D71-4841-9C94-3DE7FCFB9230}">
                <p14:media xmlns:p14="http://schemas.microsoft.com/office/powerpoint/2010/main" r:embed="rId2">
                  <p14:trim end="4413.8333"/>
                </p14:media>
              </p:ext>
            </p:extLst>
          </p:nvPr>
        </p:nvPicPr>
        <p:blipFill>
          <a:blip r:embed="rId8"/>
          <a:stretch>
            <a:fillRect/>
          </a:stretch>
        </p:blipFill>
        <p:spPr>
          <a:xfrm>
            <a:off x="-943287" y="7728527"/>
            <a:ext cx="914400" cy="914400"/>
          </a:xfrm>
          <a:prstGeom prst="rect">
            <a:avLst/>
          </a:prstGeom>
        </p:spPr>
      </p:pic>
      <p:pic>
        <p:nvPicPr>
          <p:cNvPr id="1028" name="Picture 4" descr="Gà mái mơ, gà hoa mơ là gì? Có gà trống hoa mơ không">
            <a:extLst>
              <a:ext uri="{FF2B5EF4-FFF2-40B4-BE49-F238E27FC236}">
                <a16:creationId xmlns:a16="http://schemas.microsoft.com/office/drawing/2014/main" id="{3E97C3D8-42C1-4428-8C04-BFE6933400D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79802" y="6255871"/>
            <a:ext cx="52387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411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par>
                                <p:cTn id="17" presetID="12" presetClass="entr" presetSubtype="4"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p:tgtEl>
                                          <p:spTgt spid="20"/>
                                        </p:tgtEl>
                                        <p:attrNameLst>
                                          <p:attrName>ppt_y</p:attrName>
                                        </p:attrNameLst>
                                      </p:cBhvr>
                                      <p:tavLst>
                                        <p:tav tm="0">
                                          <p:val>
                                            <p:strVal val="#ppt_y+#ppt_h*1.125000"/>
                                          </p:val>
                                        </p:tav>
                                        <p:tav tm="100000">
                                          <p:val>
                                            <p:strVal val="#ppt_y"/>
                                          </p:val>
                                        </p:tav>
                                      </p:tavLst>
                                    </p:anim>
                                    <p:animEffect transition="in" filter="wipe(up)">
                                      <p:cBhvr>
                                        <p:cTn id="20" dur="500"/>
                                        <p:tgtEl>
                                          <p:spTgt spid="20"/>
                                        </p:tgtEl>
                                      </p:cBhvr>
                                    </p:animEffect>
                                  </p:childTnLst>
                                </p:cTn>
                              </p:par>
                              <p:par>
                                <p:cTn id="21" presetID="1" presetClass="mediacall" presetSubtype="0" fill="hold" nodeType="withEffect">
                                  <p:stCondLst>
                                    <p:cond delay="0"/>
                                  </p:stCondLst>
                                  <p:childTnLst>
                                    <p:cmd type="call" cmd="playFrom(0.0)">
                                      <p:cBhvr>
                                        <p:cTn id="22" dur="3672"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3" fill="hold" display="0">
                  <p:stCondLst>
                    <p:cond delay="indefinite"/>
                  </p:stCondLst>
                  <p:endCondLst>
                    <p:cond evt="onStopAudio" delay="0">
                      <p:tgtEl>
                        <p:sldTgt/>
                      </p:tgtEl>
                    </p:cond>
                  </p:endCondLst>
                </p:cTn>
                <p:tgtEl>
                  <p:spTgt spid="21"/>
                </p:tgtEl>
              </p:cMediaNode>
            </p:audio>
          </p:childTnLst>
        </p:cTn>
      </p:par>
    </p:tnLst>
    <p:bldLst>
      <p:bldP spid="17" grpId="0" animBg="1"/>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51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Rectangle: Rounded Corners 21">
            <a:extLst>
              <a:ext uri="{FF2B5EF4-FFF2-40B4-BE49-F238E27FC236}">
                <a16:creationId xmlns:a16="http://schemas.microsoft.com/office/drawing/2014/main" id="{19899FED-752B-4546-904F-66676DD65C21}"/>
              </a:ext>
            </a:extLst>
          </p:cNvPr>
          <p:cNvSpPr/>
          <p:nvPr/>
        </p:nvSpPr>
        <p:spPr>
          <a:xfrm>
            <a:off x="457199" y="697030"/>
            <a:ext cx="17373599" cy="9362660"/>
          </a:xfrm>
          <a:prstGeom prst="roundRect">
            <a:avLst>
              <a:gd name="adj" fmla="val 11589"/>
            </a:avLst>
          </a:prstGeom>
          <a:solidFill>
            <a:schemeClr val="bg1">
              <a:alpha val="91000"/>
            </a:schemeClr>
          </a:solidFill>
          <a:ln w="762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3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2" name="Picture 11" descr="A picture containing text, mirror, seat&#10;&#10;Description automatically generated">
            <a:extLst>
              <a:ext uri="{FF2B5EF4-FFF2-40B4-BE49-F238E27FC236}">
                <a16:creationId xmlns:a16="http://schemas.microsoft.com/office/drawing/2014/main" id="{339B0C8F-B071-4D76-A03C-F833ABB119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302" y="0"/>
            <a:ext cx="11897234" cy="3802299"/>
          </a:xfrm>
          <a:prstGeom prst="rect">
            <a:avLst/>
          </a:prstGeom>
        </p:spPr>
      </p:pic>
      <p:sp>
        <p:nvSpPr>
          <p:cNvPr id="14" name="Title 1">
            <a:extLst>
              <a:ext uri="{FF2B5EF4-FFF2-40B4-BE49-F238E27FC236}">
                <a16:creationId xmlns:a16="http://schemas.microsoft.com/office/drawing/2014/main" id="{A9943CC6-B518-48A1-ACA0-6146E8844EE3}"/>
              </a:ext>
            </a:extLst>
          </p:cNvPr>
          <p:cNvSpPr txBox="1">
            <a:spLocks/>
          </p:cNvSpPr>
          <p:nvPr/>
        </p:nvSpPr>
        <p:spPr>
          <a:xfrm>
            <a:off x="521654" y="380169"/>
            <a:ext cx="11882181" cy="2392377"/>
          </a:xfrm>
          <a:prstGeom prst="rect">
            <a:avLst/>
          </a:prstGeom>
          <a:noFill/>
        </p:spPr>
        <p:txBody>
          <a:bodyPr vert="horz" lIns="137160" tIns="68580" rIns="137160" bIns="6858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1371600" rtl="0" eaLnBrk="1" fontAlgn="auto" latinLnBrk="0" hangingPunct="1">
              <a:lnSpc>
                <a:spcPct val="90000"/>
              </a:lnSpc>
              <a:spcBef>
                <a:spcPct val="0"/>
              </a:spcBef>
              <a:spcAft>
                <a:spcPts val="0"/>
              </a:spcAft>
              <a:buClrTx/>
              <a:buSzTx/>
              <a:buFontTx/>
              <a:buNone/>
              <a:tabLst/>
              <a:defRPr/>
            </a:pPr>
            <a:r>
              <a:rPr kumimoji="0" lang="vi-VN" sz="9900" b="1" i="0" u="none" strike="noStrike" kern="1200" cap="none" spc="0" normalizeH="0" baseline="0" noProof="0" dirty="0">
                <a:ln w="22225">
                  <a:solidFill>
                    <a:prstClr val="black">
                      <a:lumMod val="95000"/>
                      <a:lumOff val="5000"/>
                    </a:prstClr>
                  </a:solidFill>
                  <a:prstDash val="solid"/>
                </a:ln>
                <a:gradFill flip="none" rotWithShape="1">
                  <a:gsLst>
                    <a:gs pos="47000">
                      <a:srgbClr val="FFFF00"/>
                    </a:gs>
                    <a:gs pos="70000">
                      <a:srgbClr val="FFFF00"/>
                    </a:gs>
                    <a:gs pos="84000">
                      <a:srgbClr val="FF8E00"/>
                    </a:gs>
                    <a:gs pos="22000">
                      <a:srgbClr val="FF0000"/>
                    </a:gs>
                    <a:gs pos="100000">
                      <a:srgbClr val="FF0066"/>
                    </a:gs>
                  </a:gsLst>
                  <a:lin ang="16200000" scaled="1"/>
                  <a:tileRect/>
                </a:gradFill>
                <a:effectLst/>
                <a:uLnTx/>
                <a:uFillTx/>
                <a:latin typeface="#9Slide05 SVNClementine" panose="020F0502020204030203" pitchFamily="34" charset="0"/>
                <a:ea typeface="+mj-ea"/>
                <a:cs typeface="+mj-cs"/>
              </a:rPr>
              <a:t>Giải nghĩa từ khó hiểu</a:t>
            </a:r>
            <a:endParaRPr kumimoji="0" lang="en-US" sz="9900" b="1" i="0" u="none" strike="noStrike" kern="1200" cap="none" spc="0" normalizeH="0" baseline="0" noProof="0" dirty="0">
              <a:ln w="22225">
                <a:solidFill>
                  <a:prstClr val="black">
                    <a:lumMod val="95000"/>
                    <a:lumOff val="5000"/>
                  </a:prstClr>
                </a:solidFill>
                <a:prstDash val="solid"/>
              </a:ln>
              <a:gradFill flip="none" rotWithShape="1">
                <a:gsLst>
                  <a:gs pos="47000">
                    <a:srgbClr val="FFFF00"/>
                  </a:gs>
                  <a:gs pos="31000">
                    <a:srgbClr val="00C0C0"/>
                  </a:gs>
                  <a:gs pos="56000">
                    <a:srgbClr val="FFFF00"/>
                  </a:gs>
                  <a:gs pos="84000">
                    <a:srgbClr val="FF8E00"/>
                  </a:gs>
                  <a:gs pos="0">
                    <a:srgbClr val="FF0000"/>
                  </a:gs>
                  <a:gs pos="100000">
                    <a:srgbClr val="FF0066"/>
                  </a:gs>
                </a:gsLst>
                <a:path path="circle">
                  <a:fillToRect l="50000" t="50000" r="50000" b="50000"/>
                </a:path>
                <a:tileRect/>
              </a:gradFill>
              <a:effectLst/>
              <a:uLnTx/>
              <a:uFillTx/>
              <a:latin typeface="#9Slide05 SVNClementine" panose="020F0502020204030203" pitchFamily="34" charset="0"/>
              <a:ea typeface="+mj-ea"/>
              <a:cs typeface="+mj-cs"/>
            </a:endParaRPr>
          </a:p>
        </p:txBody>
      </p:sp>
      <p:sp>
        <p:nvSpPr>
          <p:cNvPr id="17" name="Rectangle: Rounded Corners 7">
            <a:extLst>
              <a:ext uri="{FF2B5EF4-FFF2-40B4-BE49-F238E27FC236}">
                <a16:creationId xmlns:a16="http://schemas.microsoft.com/office/drawing/2014/main" id="{4A40A05F-5AFC-4CD5-9805-1548CC01F948}"/>
              </a:ext>
            </a:extLst>
          </p:cNvPr>
          <p:cNvSpPr/>
          <p:nvPr/>
        </p:nvSpPr>
        <p:spPr>
          <a:xfrm>
            <a:off x="1900235" y="3802299"/>
            <a:ext cx="15092365" cy="5513831"/>
          </a:xfrm>
          <a:custGeom>
            <a:avLst/>
            <a:gdLst>
              <a:gd name="connsiteX0" fmla="*/ 0 w 15092365"/>
              <a:gd name="connsiteY0" fmla="*/ 548240 h 5513831"/>
              <a:gd name="connsiteX1" fmla="*/ 548240 w 15092365"/>
              <a:gd name="connsiteY1" fmla="*/ 0 h 5513831"/>
              <a:gd name="connsiteX2" fmla="*/ 14544125 w 15092365"/>
              <a:gd name="connsiteY2" fmla="*/ 0 h 5513831"/>
              <a:gd name="connsiteX3" fmla="*/ 15092365 w 15092365"/>
              <a:gd name="connsiteY3" fmla="*/ 548240 h 5513831"/>
              <a:gd name="connsiteX4" fmla="*/ 15092365 w 15092365"/>
              <a:gd name="connsiteY4" fmla="*/ 4965591 h 5513831"/>
              <a:gd name="connsiteX5" fmla="*/ 14544125 w 15092365"/>
              <a:gd name="connsiteY5" fmla="*/ 5513831 h 5513831"/>
              <a:gd name="connsiteX6" fmla="*/ 548240 w 15092365"/>
              <a:gd name="connsiteY6" fmla="*/ 5513831 h 5513831"/>
              <a:gd name="connsiteX7" fmla="*/ 0 w 15092365"/>
              <a:gd name="connsiteY7" fmla="*/ 4965591 h 5513831"/>
              <a:gd name="connsiteX8" fmla="*/ 0 w 15092365"/>
              <a:gd name="connsiteY8" fmla="*/ 548240 h 551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2365" h="5513831" fill="none" extrusionOk="0">
                <a:moveTo>
                  <a:pt x="0" y="548240"/>
                </a:moveTo>
                <a:cubicBezTo>
                  <a:pt x="-48439" y="237620"/>
                  <a:pt x="262138" y="13644"/>
                  <a:pt x="548240" y="0"/>
                </a:cubicBezTo>
                <a:cubicBezTo>
                  <a:pt x="4713000" y="130954"/>
                  <a:pt x="12719577" y="43574"/>
                  <a:pt x="14544125" y="0"/>
                </a:cubicBezTo>
                <a:cubicBezTo>
                  <a:pt x="14854020" y="10951"/>
                  <a:pt x="15095974" y="249876"/>
                  <a:pt x="15092365" y="548240"/>
                </a:cubicBezTo>
                <a:cubicBezTo>
                  <a:pt x="14941926" y="2015115"/>
                  <a:pt x="15178244" y="3346346"/>
                  <a:pt x="15092365" y="4965591"/>
                </a:cubicBezTo>
                <a:cubicBezTo>
                  <a:pt x="15037016" y="5277465"/>
                  <a:pt x="14808801" y="5487536"/>
                  <a:pt x="14544125" y="5513831"/>
                </a:cubicBezTo>
                <a:cubicBezTo>
                  <a:pt x="8657032" y="5669028"/>
                  <a:pt x="2194119" y="5676851"/>
                  <a:pt x="548240" y="5513831"/>
                </a:cubicBezTo>
                <a:cubicBezTo>
                  <a:pt x="248181" y="5476953"/>
                  <a:pt x="-43622" y="5293847"/>
                  <a:pt x="0" y="4965591"/>
                </a:cubicBezTo>
                <a:cubicBezTo>
                  <a:pt x="64656" y="3312993"/>
                  <a:pt x="-17807" y="1137367"/>
                  <a:pt x="0" y="548240"/>
                </a:cubicBezTo>
                <a:close/>
              </a:path>
              <a:path w="15092365" h="5513831" stroke="0" extrusionOk="0">
                <a:moveTo>
                  <a:pt x="0" y="548240"/>
                </a:moveTo>
                <a:cubicBezTo>
                  <a:pt x="-6129" y="241675"/>
                  <a:pt x="216698" y="10793"/>
                  <a:pt x="548240" y="0"/>
                </a:cubicBezTo>
                <a:cubicBezTo>
                  <a:pt x="4004356" y="132882"/>
                  <a:pt x="11749021" y="-84951"/>
                  <a:pt x="14544125" y="0"/>
                </a:cubicBezTo>
                <a:cubicBezTo>
                  <a:pt x="14838357" y="8353"/>
                  <a:pt x="15084780" y="287381"/>
                  <a:pt x="15092365" y="548240"/>
                </a:cubicBezTo>
                <a:cubicBezTo>
                  <a:pt x="15112552" y="1916559"/>
                  <a:pt x="15244845" y="3355383"/>
                  <a:pt x="15092365" y="4965591"/>
                </a:cubicBezTo>
                <a:cubicBezTo>
                  <a:pt x="15134741" y="5273403"/>
                  <a:pt x="14871697" y="5462820"/>
                  <a:pt x="14544125" y="5513831"/>
                </a:cubicBezTo>
                <a:cubicBezTo>
                  <a:pt x="11025199" y="5601470"/>
                  <a:pt x="4874616" y="5441152"/>
                  <a:pt x="548240" y="5513831"/>
                </a:cubicBezTo>
                <a:cubicBezTo>
                  <a:pt x="240196" y="5463679"/>
                  <a:pt x="-33398" y="5314790"/>
                  <a:pt x="0" y="4965591"/>
                </a:cubicBezTo>
                <a:cubicBezTo>
                  <a:pt x="-38581" y="2833394"/>
                  <a:pt x="63341" y="1611521"/>
                  <a:pt x="0" y="548240"/>
                </a:cubicBezTo>
                <a:close/>
              </a:path>
            </a:pathLst>
          </a:custGeom>
          <a:solidFill>
            <a:schemeClr val="bg1">
              <a:alpha val="93000"/>
            </a:schemeClr>
          </a:solidFill>
          <a:ln w="44450" cap="rnd" cmpd="thickThin">
            <a:solidFill>
              <a:schemeClr val="accent2"/>
            </a:solidFill>
            <a:prstDash val="dash"/>
            <a:round/>
            <a:extLst>
              <a:ext uri="{C807C97D-BFC1-408E-A445-0C87EB9F89A2}">
                <ask:lineSketchStyleProps xmlns:ask="http://schemas.microsoft.com/office/drawing/2018/sketchyshapes" sd="1219033472">
                  <a:prstGeom prst="roundRect">
                    <a:avLst>
                      <a:gd name="adj" fmla="val 9943"/>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vi-VN" sz="24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pic>
        <p:nvPicPr>
          <p:cNvPr id="18" name="Picture 17">
            <a:extLst>
              <a:ext uri="{FF2B5EF4-FFF2-40B4-BE49-F238E27FC236}">
                <a16:creationId xmlns:a16="http://schemas.microsoft.com/office/drawing/2014/main" id="{5E37F85D-C9A3-4295-B04F-26F90A3E06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905" y="7479334"/>
            <a:ext cx="2431031" cy="2580356"/>
          </a:xfrm>
          <a:prstGeom prst="rect">
            <a:avLst/>
          </a:prstGeom>
        </p:spPr>
      </p:pic>
      <p:pic>
        <p:nvPicPr>
          <p:cNvPr id="19" name="Picture 18">
            <a:extLst>
              <a:ext uri="{FF2B5EF4-FFF2-40B4-BE49-F238E27FC236}">
                <a16:creationId xmlns:a16="http://schemas.microsoft.com/office/drawing/2014/main" id="{37BCA1EF-30B2-4B49-A3D9-0B0DDA7335FF}"/>
              </a:ext>
            </a:extLst>
          </p:cNvPr>
          <p:cNvPicPr>
            <a:picLocks noChangeAspect="1"/>
          </p:cNvPicPr>
          <p:nvPr/>
        </p:nvPicPr>
        <p:blipFill>
          <a:blip r:embed="rId5"/>
          <a:stretch>
            <a:fillRect/>
          </a:stretch>
        </p:blipFill>
        <p:spPr>
          <a:xfrm>
            <a:off x="16019968" y="7479334"/>
            <a:ext cx="2039431" cy="2580356"/>
          </a:xfrm>
          <a:prstGeom prst="rect">
            <a:avLst/>
          </a:prstGeom>
        </p:spPr>
      </p:pic>
      <p:sp>
        <p:nvSpPr>
          <p:cNvPr id="20" name="TextBox 19">
            <a:extLst>
              <a:ext uri="{FF2B5EF4-FFF2-40B4-BE49-F238E27FC236}">
                <a16:creationId xmlns:a16="http://schemas.microsoft.com/office/drawing/2014/main" id="{23F61375-A2EF-4012-AF1A-60ACBCF0B57F}"/>
              </a:ext>
            </a:extLst>
          </p:cNvPr>
          <p:cNvSpPr txBox="1"/>
          <p:nvPr/>
        </p:nvSpPr>
        <p:spPr>
          <a:xfrm>
            <a:off x="2446080" y="4355412"/>
            <a:ext cx="13632120" cy="4524315"/>
          </a:xfrm>
          <a:prstGeom prst="rect">
            <a:avLst/>
          </a:prstGeom>
          <a:noFill/>
        </p:spPr>
        <p:txBody>
          <a:bodyPr wrap="square" rtlCol="0">
            <a:spAutoFit/>
          </a:bodyPr>
          <a:lstStyle/>
          <a:p>
            <a:pPr lvl="0" algn="just" defTabSz="1371600"/>
            <a:r>
              <a:rPr lang="en-US" sz="7200" b="1">
                <a:solidFill>
                  <a:srgbClr val="002060"/>
                </a:solidFill>
                <a:latin typeface="Calibri" panose="020F0502020204030204" pitchFamily="34" charset="0"/>
                <a:ea typeface="Calibri" panose="020F0502020204030204" pitchFamily="34" charset="0"/>
                <a:cs typeface="Calibri" panose="020F0502020204030204" pitchFamily="34" charset="0"/>
              </a:rPr>
              <a:t>nghe </a:t>
            </a:r>
            <a:r>
              <a:rPr lang="en-US" sz="7200" b="1">
                <a:latin typeface="Calibri" panose="020F0502020204030204" pitchFamily="34" charset="0"/>
                <a:ea typeface="Calibri" panose="020F0502020204030204" pitchFamily="34" charset="0"/>
                <a:cs typeface="Calibri" panose="020F0502020204030204" pitchFamily="34" charset="0"/>
              </a:rPr>
              <a:t>(nghĩa trong bài: cảm thấy, nhận thấy).</a:t>
            </a:r>
          </a:p>
          <a:p>
            <a:pPr lvl="0" algn="just" defTabSz="1371600"/>
            <a:r>
              <a:rPr lang="en-US" sz="7200" b="1">
                <a:solidFill>
                  <a:srgbClr val="002060"/>
                </a:solidFill>
                <a:latin typeface="Calibri" panose="020F0502020204030204" pitchFamily="34" charset="0"/>
                <a:ea typeface="Calibri" panose="020F0502020204030204" pitchFamily="34" charset="0"/>
                <a:cs typeface="Calibri" panose="020F0502020204030204" pitchFamily="34" charset="0"/>
              </a:rPr>
              <a:t> xao động </a:t>
            </a:r>
            <a:r>
              <a:rPr lang="en-US" sz="7200" b="1">
                <a:latin typeface="Calibri" panose="020F0502020204030204" pitchFamily="34" charset="0"/>
                <a:ea typeface="Calibri" panose="020F0502020204030204" pitchFamily="34" charset="0"/>
                <a:cs typeface="Calibri" panose="020F0502020204030204" pitchFamily="34" charset="0"/>
              </a:rPr>
              <a:t>(ý trong bài nói về trạng thái tình cảm xúc động).</a:t>
            </a:r>
            <a:endParaRPr kumimoji="0" lang="en-US" sz="72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57275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par>
                                <p:cTn id="17" presetID="12" presetClass="entr" presetSubtype="4"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p:tgtEl>
                                          <p:spTgt spid="20"/>
                                        </p:tgtEl>
                                        <p:attrNameLst>
                                          <p:attrName>ppt_y</p:attrName>
                                        </p:attrNameLst>
                                      </p:cBhvr>
                                      <p:tavLst>
                                        <p:tav tm="0">
                                          <p:val>
                                            <p:strVal val="#ppt_y+#ppt_h*1.125000"/>
                                          </p:val>
                                        </p:tav>
                                        <p:tav tm="100000">
                                          <p:val>
                                            <p:strVal val="#ppt_y"/>
                                          </p:val>
                                        </p:tav>
                                      </p:tavLst>
                                    </p:anim>
                                    <p:animEffect transition="in" filter="wipe(up)">
                                      <p:cBhvr>
                                        <p:cTn id="2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51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Rectangle: Rounded Corners 21">
            <a:extLst>
              <a:ext uri="{FF2B5EF4-FFF2-40B4-BE49-F238E27FC236}">
                <a16:creationId xmlns:a16="http://schemas.microsoft.com/office/drawing/2014/main" id="{19899FED-752B-4546-904F-66676DD65C21}"/>
              </a:ext>
            </a:extLst>
          </p:cNvPr>
          <p:cNvSpPr/>
          <p:nvPr/>
        </p:nvSpPr>
        <p:spPr>
          <a:xfrm>
            <a:off x="457199" y="697030"/>
            <a:ext cx="17373599" cy="9362660"/>
          </a:xfrm>
          <a:prstGeom prst="roundRect">
            <a:avLst>
              <a:gd name="adj" fmla="val 11589"/>
            </a:avLst>
          </a:prstGeom>
          <a:solidFill>
            <a:schemeClr val="bg1">
              <a:alpha val="91000"/>
            </a:schemeClr>
          </a:solidFill>
          <a:ln w="762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3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2" name="Picture 11" descr="A picture containing text, mirror, seat&#10;&#10;Description automatically generated">
            <a:extLst>
              <a:ext uri="{FF2B5EF4-FFF2-40B4-BE49-F238E27FC236}">
                <a16:creationId xmlns:a16="http://schemas.microsoft.com/office/drawing/2014/main" id="{339B0C8F-B071-4D76-A03C-F833ABB119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302" y="0"/>
            <a:ext cx="11897234" cy="3802299"/>
          </a:xfrm>
          <a:prstGeom prst="rect">
            <a:avLst/>
          </a:prstGeom>
        </p:spPr>
      </p:pic>
      <p:sp>
        <p:nvSpPr>
          <p:cNvPr id="14" name="Title 1">
            <a:extLst>
              <a:ext uri="{FF2B5EF4-FFF2-40B4-BE49-F238E27FC236}">
                <a16:creationId xmlns:a16="http://schemas.microsoft.com/office/drawing/2014/main" id="{A9943CC6-B518-48A1-ACA0-6146E8844EE3}"/>
              </a:ext>
            </a:extLst>
          </p:cNvPr>
          <p:cNvSpPr txBox="1">
            <a:spLocks/>
          </p:cNvSpPr>
          <p:nvPr/>
        </p:nvSpPr>
        <p:spPr>
          <a:xfrm>
            <a:off x="521654" y="380169"/>
            <a:ext cx="11882181" cy="2392377"/>
          </a:xfrm>
          <a:prstGeom prst="rect">
            <a:avLst/>
          </a:prstGeom>
          <a:noFill/>
        </p:spPr>
        <p:txBody>
          <a:bodyPr vert="horz" lIns="137160" tIns="68580" rIns="137160" bIns="6858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1371600" rtl="0" eaLnBrk="1" fontAlgn="auto" latinLnBrk="0" hangingPunct="1">
              <a:lnSpc>
                <a:spcPct val="90000"/>
              </a:lnSpc>
              <a:spcBef>
                <a:spcPct val="0"/>
              </a:spcBef>
              <a:spcAft>
                <a:spcPts val="0"/>
              </a:spcAft>
              <a:buClrTx/>
              <a:buSzTx/>
              <a:buFontTx/>
              <a:buNone/>
              <a:tabLst/>
              <a:defRPr/>
            </a:pPr>
            <a:r>
              <a:rPr kumimoji="0" lang="vi-VN" sz="9900" b="1" i="0" u="none" strike="noStrike" kern="1200" cap="none" spc="0" normalizeH="0" baseline="0" noProof="0" dirty="0">
                <a:ln w="22225">
                  <a:solidFill>
                    <a:prstClr val="black">
                      <a:lumMod val="95000"/>
                      <a:lumOff val="5000"/>
                    </a:prstClr>
                  </a:solidFill>
                  <a:prstDash val="solid"/>
                </a:ln>
                <a:gradFill flip="none" rotWithShape="1">
                  <a:gsLst>
                    <a:gs pos="47000">
                      <a:srgbClr val="FFFF00"/>
                    </a:gs>
                    <a:gs pos="70000">
                      <a:srgbClr val="FFFF00"/>
                    </a:gs>
                    <a:gs pos="84000">
                      <a:srgbClr val="FF8E00"/>
                    </a:gs>
                    <a:gs pos="22000">
                      <a:srgbClr val="FF0000"/>
                    </a:gs>
                    <a:gs pos="100000">
                      <a:srgbClr val="FF0066"/>
                    </a:gs>
                  </a:gsLst>
                  <a:lin ang="16200000" scaled="1"/>
                  <a:tileRect/>
                </a:gradFill>
                <a:effectLst/>
                <a:uLnTx/>
                <a:uFillTx/>
                <a:latin typeface="#9Slide05 SVNClementine" panose="020F0502020204030203" pitchFamily="34" charset="0"/>
                <a:ea typeface="+mj-ea"/>
                <a:cs typeface="+mj-cs"/>
              </a:rPr>
              <a:t>Giải nghĩa từ khó hiểu</a:t>
            </a:r>
            <a:endParaRPr kumimoji="0" lang="en-US" sz="9900" b="1" i="0" u="none" strike="noStrike" kern="1200" cap="none" spc="0" normalizeH="0" baseline="0" noProof="0" dirty="0">
              <a:ln w="22225">
                <a:solidFill>
                  <a:prstClr val="black">
                    <a:lumMod val="95000"/>
                    <a:lumOff val="5000"/>
                  </a:prstClr>
                </a:solidFill>
                <a:prstDash val="solid"/>
              </a:ln>
              <a:gradFill flip="none" rotWithShape="1">
                <a:gsLst>
                  <a:gs pos="47000">
                    <a:srgbClr val="FFFF00"/>
                  </a:gs>
                  <a:gs pos="31000">
                    <a:srgbClr val="00C0C0"/>
                  </a:gs>
                  <a:gs pos="56000">
                    <a:srgbClr val="FFFF00"/>
                  </a:gs>
                  <a:gs pos="84000">
                    <a:srgbClr val="FF8E00"/>
                  </a:gs>
                  <a:gs pos="0">
                    <a:srgbClr val="FF0000"/>
                  </a:gs>
                  <a:gs pos="100000">
                    <a:srgbClr val="FF0066"/>
                  </a:gs>
                </a:gsLst>
                <a:path path="circle">
                  <a:fillToRect l="50000" t="50000" r="50000" b="50000"/>
                </a:path>
                <a:tileRect/>
              </a:gradFill>
              <a:effectLst/>
              <a:uLnTx/>
              <a:uFillTx/>
              <a:latin typeface="#9Slide05 SVNClementine" panose="020F0502020204030203" pitchFamily="34" charset="0"/>
              <a:ea typeface="+mj-ea"/>
              <a:cs typeface="+mj-cs"/>
            </a:endParaRPr>
          </a:p>
        </p:txBody>
      </p:sp>
      <p:sp>
        <p:nvSpPr>
          <p:cNvPr id="17" name="Rectangle: Rounded Corners 7">
            <a:extLst>
              <a:ext uri="{FF2B5EF4-FFF2-40B4-BE49-F238E27FC236}">
                <a16:creationId xmlns:a16="http://schemas.microsoft.com/office/drawing/2014/main" id="{4A40A05F-5AFC-4CD5-9805-1548CC01F948}"/>
              </a:ext>
            </a:extLst>
          </p:cNvPr>
          <p:cNvSpPr/>
          <p:nvPr/>
        </p:nvSpPr>
        <p:spPr>
          <a:xfrm>
            <a:off x="1900235" y="3802299"/>
            <a:ext cx="15092365" cy="5513831"/>
          </a:xfrm>
          <a:custGeom>
            <a:avLst/>
            <a:gdLst>
              <a:gd name="connsiteX0" fmla="*/ 0 w 15092365"/>
              <a:gd name="connsiteY0" fmla="*/ 548240 h 5513831"/>
              <a:gd name="connsiteX1" fmla="*/ 548240 w 15092365"/>
              <a:gd name="connsiteY1" fmla="*/ 0 h 5513831"/>
              <a:gd name="connsiteX2" fmla="*/ 14544125 w 15092365"/>
              <a:gd name="connsiteY2" fmla="*/ 0 h 5513831"/>
              <a:gd name="connsiteX3" fmla="*/ 15092365 w 15092365"/>
              <a:gd name="connsiteY3" fmla="*/ 548240 h 5513831"/>
              <a:gd name="connsiteX4" fmla="*/ 15092365 w 15092365"/>
              <a:gd name="connsiteY4" fmla="*/ 4965591 h 5513831"/>
              <a:gd name="connsiteX5" fmla="*/ 14544125 w 15092365"/>
              <a:gd name="connsiteY5" fmla="*/ 5513831 h 5513831"/>
              <a:gd name="connsiteX6" fmla="*/ 548240 w 15092365"/>
              <a:gd name="connsiteY6" fmla="*/ 5513831 h 5513831"/>
              <a:gd name="connsiteX7" fmla="*/ 0 w 15092365"/>
              <a:gd name="connsiteY7" fmla="*/ 4965591 h 5513831"/>
              <a:gd name="connsiteX8" fmla="*/ 0 w 15092365"/>
              <a:gd name="connsiteY8" fmla="*/ 548240 h 551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2365" h="5513831" fill="none" extrusionOk="0">
                <a:moveTo>
                  <a:pt x="0" y="548240"/>
                </a:moveTo>
                <a:cubicBezTo>
                  <a:pt x="-48439" y="237620"/>
                  <a:pt x="262138" y="13644"/>
                  <a:pt x="548240" y="0"/>
                </a:cubicBezTo>
                <a:cubicBezTo>
                  <a:pt x="4713000" y="130954"/>
                  <a:pt x="12719577" y="43574"/>
                  <a:pt x="14544125" y="0"/>
                </a:cubicBezTo>
                <a:cubicBezTo>
                  <a:pt x="14854020" y="10951"/>
                  <a:pt x="15095974" y="249876"/>
                  <a:pt x="15092365" y="548240"/>
                </a:cubicBezTo>
                <a:cubicBezTo>
                  <a:pt x="14941926" y="2015115"/>
                  <a:pt x="15178244" y="3346346"/>
                  <a:pt x="15092365" y="4965591"/>
                </a:cubicBezTo>
                <a:cubicBezTo>
                  <a:pt x="15037016" y="5277465"/>
                  <a:pt x="14808801" y="5487536"/>
                  <a:pt x="14544125" y="5513831"/>
                </a:cubicBezTo>
                <a:cubicBezTo>
                  <a:pt x="8657032" y="5669028"/>
                  <a:pt x="2194119" y="5676851"/>
                  <a:pt x="548240" y="5513831"/>
                </a:cubicBezTo>
                <a:cubicBezTo>
                  <a:pt x="248181" y="5476953"/>
                  <a:pt x="-43622" y="5293847"/>
                  <a:pt x="0" y="4965591"/>
                </a:cubicBezTo>
                <a:cubicBezTo>
                  <a:pt x="64656" y="3312993"/>
                  <a:pt x="-17807" y="1137367"/>
                  <a:pt x="0" y="548240"/>
                </a:cubicBezTo>
                <a:close/>
              </a:path>
              <a:path w="15092365" h="5513831" stroke="0" extrusionOk="0">
                <a:moveTo>
                  <a:pt x="0" y="548240"/>
                </a:moveTo>
                <a:cubicBezTo>
                  <a:pt x="-6129" y="241675"/>
                  <a:pt x="216698" y="10793"/>
                  <a:pt x="548240" y="0"/>
                </a:cubicBezTo>
                <a:cubicBezTo>
                  <a:pt x="4004356" y="132882"/>
                  <a:pt x="11749021" y="-84951"/>
                  <a:pt x="14544125" y="0"/>
                </a:cubicBezTo>
                <a:cubicBezTo>
                  <a:pt x="14838357" y="8353"/>
                  <a:pt x="15084780" y="287381"/>
                  <a:pt x="15092365" y="548240"/>
                </a:cubicBezTo>
                <a:cubicBezTo>
                  <a:pt x="15112552" y="1916559"/>
                  <a:pt x="15244845" y="3355383"/>
                  <a:pt x="15092365" y="4965591"/>
                </a:cubicBezTo>
                <a:cubicBezTo>
                  <a:pt x="15134741" y="5273403"/>
                  <a:pt x="14871697" y="5462820"/>
                  <a:pt x="14544125" y="5513831"/>
                </a:cubicBezTo>
                <a:cubicBezTo>
                  <a:pt x="11025199" y="5601470"/>
                  <a:pt x="4874616" y="5441152"/>
                  <a:pt x="548240" y="5513831"/>
                </a:cubicBezTo>
                <a:cubicBezTo>
                  <a:pt x="240196" y="5463679"/>
                  <a:pt x="-33398" y="5314790"/>
                  <a:pt x="0" y="4965591"/>
                </a:cubicBezTo>
                <a:cubicBezTo>
                  <a:pt x="-38581" y="2833394"/>
                  <a:pt x="63341" y="1611521"/>
                  <a:pt x="0" y="548240"/>
                </a:cubicBezTo>
                <a:close/>
              </a:path>
            </a:pathLst>
          </a:custGeom>
          <a:solidFill>
            <a:schemeClr val="bg1">
              <a:alpha val="93000"/>
            </a:schemeClr>
          </a:solidFill>
          <a:ln w="44450" cap="rnd" cmpd="thickThin">
            <a:solidFill>
              <a:schemeClr val="accent2"/>
            </a:solidFill>
            <a:prstDash val="dash"/>
            <a:round/>
            <a:extLst>
              <a:ext uri="{C807C97D-BFC1-408E-A445-0C87EB9F89A2}">
                <ask:lineSketchStyleProps xmlns:ask="http://schemas.microsoft.com/office/drawing/2018/sketchyshapes" sd="1219033472">
                  <a:prstGeom prst="roundRect">
                    <a:avLst>
                      <a:gd name="adj" fmla="val 9943"/>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vi-VN" sz="24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pic>
        <p:nvPicPr>
          <p:cNvPr id="18" name="Picture 17">
            <a:extLst>
              <a:ext uri="{FF2B5EF4-FFF2-40B4-BE49-F238E27FC236}">
                <a16:creationId xmlns:a16="http://schemas.microsoft.com/office/drawing/2014/main" id="{5E37F85D-C9A3-4295-B04F-26F90A3E06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905" y="7479334"/>
            <a:ext cx="2431031" cy="2580356"/>
          </a:xfrm>
          <a:prstGeom prst="rect">
            <a:avLst/>
          </a:prstGeom>
        </p:spPr>
      </p:pic>
      <p:pic>
        <p:nvPicPr>
          <p:cNvPr id="19" name="Picture 18">
            <a:extLst>
              <a:ext uri="{FF2B5EF4-FFF2-40B4-BE49-F238E27FC236}">
                <a16:creationId xmlns:a16="http://schemas.microsoft.com/office/drawing/2014/main" id="{37BCA1EF-30B2-4B49-A3D9-0B0DDA7335FF}"/>
              </a:ext>
            </a:extLst>
          </p:cNvPr>
          <p:cNvPicPr>
            <a:picLocks noChangeAspect="1"/>
          </p:cNvPicPr>
          <p:nvPr/>
        </p:nvPicPr>
        <p:blipFill>
          <a:blip r:embed="rId5"/>
          <a:stretch>
            <a:fillRect/>
          </a:stretch>
        </p:blipFill>
        <p:spPr>
          <a:xfrm>
            <a:off x="16019968" y="7479334"/>
            <a:ext cx="2039431" cy="2580356"/>
          </a:xfrm>
          <a:prstGeom prst="rect">
            <a:avLst/>
          </a:prstGeom>
        </p:spPr>
      </p:pic>
      <p:sp>
        <p:nvSpPr>
          <p:cNvPr id="20" name="TextBox 19">
            <a:extLst>
              <a:ext uri="{FF2B5EF4-FFF2-40B4-BE49-F238E27FC236}">
                <a16:creationId xmlns:a16="http://schemas.microsoft.com/office/drawing/2014/main" id="{23F61375-A2EF-4012-AF1A-60ACBCF0B57F}"/>
              </a:ext>
            </a:extLst>
          </p:cNvPr>
          <p:cNvSpPr txBox="1"/>
          <p:nvPr/>
        </p:nvSpPr>
        <p:spPr>
          <a:xfrm>
            <a:off x="2446080" y="4355412"/>
            <a:ext cx="13632120" cy="3416320"/>
          </a:xfrm>
          <a:prstGeom prst="rect">
            <a:avLst/>
          </a:prstGeom>
          <a:noFill/>
        </p:spPr>
        <p:txBody>
          <a:bodyPr wrap="square" rtlCol="0">
            <a:spAutoFit/>
          </a:bodyPr>
          <a:lstStyle/>
          <a:p>
            <a:pPr lvl="0" algn="just" defTabSz="1371600"/>
            <a:r>
              <a:rPr lang="en-US" sz="7200" b="1">
                <a:solidFill>
                  <a:srgbClr val="002060"/>
                </a:solidFill>
                <a:latin typeface="Calibri" panose="020F0502020204030204" pitchFamily="34" charset="0"/>
                <a:ea typeface="Calibri" panose="020F0502020204030204" pitchFamily="34" charset="0"/>
                <a:cs typeface="Calibri" panose="020F0502020204030204" pitchFamily="34" charset="0"/>
              </a:rPr>
              <a:t>giấc ngủ hồng sắc trứng: </a:t>
            </a:r>
            <a:r>
              <a:rPr lang="vi-VN" sz="7200" b="1">
                <a:latin typeface="Calibri" panose="020F0502020204030204" pitchFamily="34" charset="0"/>
                <a:ea typeface="Calibri" panose="020F0502020204030204" pitchFamily="34" charset="0"/>
                <a:cs typeface="Calibri" panose="020F0502020204030204" pitchFamily="34" charset="0"/>
              </a:rPr>
              <a:t>vừa gợi màu sắc của quả trứng vừa gợi liên tưởng về tương lai tốt đẹp</a:t>
            </a:r>
            <a:r>
              <a:rPr lang="en-US" sz="7200" b="1">
                <a:latin typeface="Calibri" panose="020F0502020204030204" pitchFamily="34" charset="0"/>
                <a:ea typeface="Calibri" panose="020F0502020204030204" pitchFamily="34" charset="0"/>
                <a:cs typeface="Calibri" panose="020F0502020204030204" pitchFamily="34" charset="0"/>
              </a:rPr>
              <a:t> </a:t>
            </a:r>
            <a:endParaRPr kumimoji="0" lang="en-US" sz="7200"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708263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par>
                                <p:cTn id="17" presetID="12" presetClass="entr" presetSubtype="4"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p:tgtEl>
                                          <p:spTgt spid="20"/>
                                        </p:tgtEl>
                                        <p:attrNameLst>
                                          <p:attrName>ppt_y</p:attrName>
                                        </p:attrNameLst>
                                      </p:cBhvr>
                                      <p:tavLst>
                                        <p:tav tm="0">
                                          <p:val>
                                            <p:strVal val="#ppt_y+#ppt_h*1.125000"/>
                                          </p:val>
                                        </p:tav>
                                        <p:tav tm="100000">
                                          <p:val>
                                            <p:strVal val="#ppt_y"/>
                                          </p:val>
                                        </p:tav>
                                      </p:tavLst>
                                    </p:anim>
                                    <p:animEffect transition="in" filter="wipe(up)">
                                      <p:cBhvr>
                                        <p:cTn id="2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851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Rectangle: Rounded Corners 21">
            <a:extLst>
              <a:ext uri="{FF2B5EF4-FFF2-40B4-BE49-F238E27FC236}">
                <a16:creationId xmlns:a16="http://schemas.microsoft.com/office/drawing/2014/main" id="{19899FED-752B-4546-904F-66676DD65C21}"/>
              </a:ext>
            </a:extLst>
          </p:cNvPr>
          <p:cNvSpPr/>
          <p:nvPr/>
        </p:nvSpPr>
        <p:spPr>
          <a:xfrm>
            <a:off x="457199" y="697030"/>
            <a:ext cx="17373599" cy="9362660"/>
          </a:xfrm>
          <a:prstGeom prst="roundRect">
            <a:avLst>
              <a:gd name="adj" fmla="val 11589"/>
            </a:avLst>
          </a:prstGeom>
          <a:solidFill>
            <a:schemeClr val="bg1">
              <a:alpha val="91000"/>
            </a:schemeClr>
          </a:solidFill>
          <a:ln w="762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3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2" name="Picture 11" descr="A picture containing text, mirror, seat&#10;&#10;Description automatically generated">
            <a:extLst>
              <a:ext uri="{FF2B5EF4-FFF2-40B4-BE49-F238E27FC236}">
                <a16:creationId xmlns:a16="http://schemas.microsoft.com/office/drawing/2014/main" id="{87D8312F-D3F5-45F4-A899-5831BF2C46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49" y="-113901"/>
            <a:ext cx="11286903" cy="3802299"/>
          </a:xfrm>
          <a:prstGeom prst="rect">
            <a:avLst/>
          </a:prstGeom>
        </p:spPr>
      </p:pic>
      <p:sp>
        <p:nvSpPr>
          <p:cNvPr id="13" name="Rectangle: Rounded Corners 12">
            <a:extLst>
              <a:ext uri="{FF2B5EF4-FFF2-40B4-BE49-F238E27FC236}">
                <a16:creationId xmlns:a16="http://schemas.microsoft.com/office/drawing/2014/main" id="{443054D5-450D-44A3-BE9D-83D52B4F66C6}"/>
              </a:ext>
            </a:extLst>
          </p:cNvPr>
          <p:cNvSpPr/>
          <p:nvPr/>
        </p:nvSpPr>
        <p:spPr>
          <a:xfrm>
            <a:off x="190256" y="3412693"/>
            <a:ext cx="17892471" cy="5949950"/>
          </a:xfrm>
          <a:custGeom>
            <a:avLst/>
            <a:gdLst>
              <a:gd name="connsiteX0" fmla="*/ 0 w 17892471"/>
              <a:gd name="connsiteY0" fmla="*/ 591604 h 5949950"/>
              <a:gd name="connsiteX1" fmla="*/ 591604 w 17892471"/>
              <a:gd name="connsiteY1" fmla="*/ 0 h 5949950"/>
              <a:gd name="connsiteX2" fmla="*/ 17300867 w 17892471"/>
              <a:gd name="connsiteY2" fmla="*/ 0 h 5949950"/>
              <a:gd name="connsiteX3" fmla="*/ 17892471 w 17892471"/>
              <a:gd name="connsiteY3" fmla="*/ 591604 h 5949950"/>
              <a:gd name="connsiteX4" fmla="*/ 17892471 w 17892471"/>
              <a:gd name="connsiteY4" fmla="*/ 5358346 h 5949950"/>
              <a:gd name="connsiteX5" fmla="*/ 17300867 w 17892471"/>
              <a:gd name="connsiteY5" fmla="*/ 5949950 h 5949950"/>
              <a:gd name="connsiteX6" fmla="*/ 591604 w 17892471"/>
              <a:gd name="connsiteY6" fmla="*/ 5949950 h 5949950"/>
              <a:gd name="connsiteX7" fmla="*/ 0 w 17892471"/>
              <a:gd name="connsiteY7" fmla="*/ 5358346 h 5949950"/>
              <a:gd name="connsiteX8" fmla="*/ 0 w 17892471"/>
              <a:gd name="connsiteY8" fmla="*/ 591604 h 5949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92471" h="5949950" fill="none" extrusionOk="0">
                <a:moveTo>
                  <a:pt x="0" y="591604"/>
                </a:moveTo>
                <a:cubicBezTo>
                  <a:pt x="-43831" y="257781"/>
                  <a:pt x="275079" y="8349"/>
                  <a:pt x="591604" y="0"/>
                </a:cubicBezTo>
                <a:cubicBezTo>
                  <a:pt x="7207058" y="130954"/>
                  <a:pt x="8988969" y="43574"/>
                  <a:pt x="17300867" y="0"/>
                </a:cubicBezTo>
                <a:cubicBezTo>
                  <a:pt x="17640613" y="20044"/>
                  <a:pt x="17911266" y="287893"/>
                  <a:pt x="17892471" y="591604"/>
                </a:cubicBezTo>
                <a:cubicBezTo>
                  <a:pt x="17742032" y="1136148"/>
                  <a:pt x="17978350" y="3518075"/>
                  <a:pt x="17892471" y="5358346"/>
                </a:cubicBezTo>
                <a:cubicBezTo>
                  <a:pt x="17834503" y="5694599"/>
                  <a:pt x="17577378" y="5915297"/>
                  <a:pt x="17300867" y="5949950"/>
                </a:cubicBezTo>
                <a:cubicBezTo>
                  <a:pt x="13403016" y="6105147"/>
                  <a:pt x="8102848" y="6112970"/>
                  <a:pt x="591604" y="5949950"/>
                </a:cubicBezTo>
                <a:cubicBezTo>
                  <a:pt x="267057" y="5920361"/>
                  <a:pt x="-7019" y="5689179"/>
                  <a:pt x="0" y="5358346"/>
                </a:cubicBezTo>
                <a:cubicBezTo>
                  <a:pt x="64656" y="4337163"/>
                  <a:pt x="-17807" y="2960696"/>
                  <a:pt x="0" y="591604"/>
                </a:cubicBezTo>
                <a:close/>
              </a:path>
              <a:path w="17892471" h="5949950" stroke="0" extrusionOk="0">
                <a:moveTo>
                  <a:pt x="0" y="591604"/>
                </a:moveTo>
                <a:cubicBezTo>
                  <a:pt x="-51332" y="233207"/>
                  <a:pt x="246408" y="6929"/>
                  <a:pt x="591604" y="0"/>
                </a:cubicBezTo>
                <a:cubicBezTo>
                  <a:pt x="2337263" y="132882"/>
                  <a:pt x="14998215" y="-84951"/>
                  <a:pt x="17300867" y="0"/>
                </a:cubicBezTo>
                <a:cubicBezTo>
                  <a:pt x="17592634" y="34147"/>
                  <a:pt x="17888792" y="285204"/>
                  <a:pt x="17892471" y="591604"/>
                </a:cubicBezTo>
                <a:cubicBezTo>
                  <a:pt x="17912658" y="2914534"/>
                  <a:pt x="18044951" y="4353950"/>
                  <a:pt x="17892471" y="5358346"/>
                </a:cubicBezTo>
                <a:cubicBezTo>
                  <a:pt x="17909710" y="5687125"/>
                  <a:pt x="17651738" y="5900276"/>
                  <a:pt x="17300867" y="5949950"/>
                </a:cubicBezTo>
                <a:cubicBezTo>
                  <a:pt x="14750243" y="6037589"/>
                  <a:pt x="2439406" y="5877271"/>
                  <a:pt x="591604" y="5949950"/>
                </a:cubicBezTo>
                <a:cubicBezTo>
                  <a:pt x="262993" y="5932055"/>
                  <a:pt x="-23936" y="5718344"/>
                  <a:pt x="0" y="5358346"/>
                </a:cubicBezTo>
                <a:cubicBezTo>
                  <a:pt x="-38581" y="3350211"/>
                  <a:pt x="63341" y="1707584"/>
                  <a:pt x="0" y="591604"/>
                </a:cubicBezTo>
                <a:close/>
              </a:path>
            </a:pathLst>
          </a:custGeom>
          <a:solidFill>
            <a:schemeClr val="bg1">
              <a:alpha val="93000"/>
            </a:schemeClr>
          </a:solidFill>
          <a:ln w="44450" cap="rnd" cmpd="thickThin">
            <a:solidFill>
              <a:srgbClr val="FFC000"/>
            </a:solidFill>
            <a:prstDash val="dash"/>
            <a:round/>
            <a:extLst>
              <a:ext uri="{C807C97D-BFC1-408E-A445-0C87EB9F89A2}">
                <ask:lineSketchStyleProps xmlns:ask="http://schemas.microsoft.com/office/drawing/2018/sketchyshapes" sd="1219033472">
                  <a:prstGeom prst="roundRect">
                    <a:avLst>
                      <a:gd name="adj" fmla="val 9943"/>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vi-VN" sz="2400" dirty="0">
              <a:solidFill>
                <a:prstClr val="white"/>
              </a:solidFill>
              <a:latin typeface="Arial" panose="020B0604020202020204" pitchFamily="34" charset="0"/>
            </a:endParaRPr>
          </a:p>
        </p:txBody>
      </p:sp>
      <p:sp>
        <p:nvSpPr>
          <p:cNvPr id="14" name="Title 1">
            <a:extLst>
              <a:ext uri="{FF2B5EF4-FFF2-40B4-BE49-F238E27FC236}">
                <a16:creationId xmlns:a16="http://schemas.microsoft.com/office/drawing/2014/main" id="{0696225C-7E6C-47D6-8740-A8A1D5EF404D}"/>
              </a:ext>
            </a:extLst>
          </p:cNvPr>
          <p:cNvSpPr txBox="1">
            <a:spLocks/>
          </p:cNvSpPr>
          <p:nvPr/>
        </p:nvSpPr>
        <p:spPr>
          <a:xfrm>
            <a:off x="-217539" y="462596"/>
            <a:ext cx="11882181" cy="2392377"/>
          </a:xfrm>
          <a:prstGeom prst="rect">
            <a:avLst/>
          </a:prstGeom>
          <a:noFill/>
        </p:spPr>
        <p:txBody>
          <a:bodyPr vert="horz" lIns="137160" tIns="68580" rIns="137160" bIns="6858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371600"/>
            <a:r>
              <a:rPr lang="vi-VN" sz="9900" b="1" dirty="0">
                <a:ln w="22225">
                  <a:solidFill>
                    <a:prstClr val="black">
                      <a:lumMod val="95000"/>
                      <a:lumOff val="5000"/>
                    </a:prstClr>
                  </a:solidFill>
                  <a:prstDash val="solid"/>
                </a:ln>
                <a:gradFill flip="none" rotWithShape="1">
                  <a:gsLst>
                    <a:gs pos="47000">
                      <a:srgbClr val="FFFF00"/>
                    </a:gs>
                    <a:gs pos="70000">
                      <a:srgbClr val="FFFF00"/>
                    </a:gs>
                    <a:gs pos="84000">
                      <a:srgbClr val="FF8E00"/>
                    </a:gs>
                    <a:gs pos="22000">
                      <a:srgbClr val="FF0000"/>
                    </a:gs>
                    <a:gs pos="100000">
                      <a:srgbClr val="FF0066"/>
                    </a:gs>
                  </a:gsLst>
                  <a:lin ang="16200000" scaled="1"/>
                  <a:tileRect/>
                </a:gradFill>
                <a:latin typeface="#9Slide05 SVNClementine" panose="020F0502020204030203" pitchFamily="34" charset="0"/>
              </a:rPr>
              <a:t>Luyện tập đọc nối tiếp</a:t>
            </a:r>
          </a:p>
          <a:p>
            <a:pPr algn="ctr" defTabSz="1371600"/>
            <a:r>
              <a:rPr lang="vi-VN" sz="9900" b="1" dirty="0">
                <a:ln w="22225">
                  <a:solidFill>
                    <a:prstClr val="black">
                      <a:lumMod val="95000"/>
                      <a:lumOff val="5000"/>
                    </a:prstClr>
                  </a:solidFill>
                  <a:prstDash val="solid"/>
                </a:ln>
                <a:gradFill flip="none" rotWithShape="1">
                  <a:gsLst>
                    <a:gs pos="47000">
                      <a:srgbClr val="FFFF00"/>
                    </a:gs>
                    <a:gs pos="70000">
                      <a:srgbClr val="FFFF00"/>
                    </a:gs>
                    <a:gs pos="84000">
                      <a:srgbClr val="FF8E00"/>
                    </a:gs>
                    <a:gs pos="22000">
                      <a:srgbClr val="FF0000"/>
                    </a:gs>
                    <a:gs pos="100000">
                      <a:srgbClr val="FF0066"/>
                    </a:gs>
                  </a:gsLst>
                  <a:lin ang="16200000" scaled="1"/>
                  <a:tileRect/>
                </a:gradFill>
                <a:latin typeface="#9Slide05 SVNClementine" panose="020F0502020204030203" pitchFamily="34" charset="0"/>
              </a:rPr>
              <a:t>theo nhóm</a:t>
            </a:r>
            <a:endParaRPr lang="en-US" sz="9900" b="1" dirty="0">
              <a:ln w="22225">
                <a:solidFill>
                  <a:prstClr val="black">
                    <a:lumMod val="95000"/>
                    <a:lumOff val="5000"/>
                  </a:prstClr>
                </a:solidFill>
                <a:prstDash val="solid"/>
              </a:ln>
              <a:gradFill flip="none" rotWithShape="1">
                <a:gsLst>
                  <a:gs pos="47000">
                    <a:srgbClr val="FFFF00"/>
                  </a:gs>
                  <a:gs pos="31000">
                    <a:srgbClr val="00C0C0"/>
                  </a:gs>
                  <a:gs pos="56000">
                    <a:srgbClr val="FFFF00"/>
                  </a:gs>
                  <a:gs pos="84000">
                    <a:srgbClr val="FF8E00"/>
                  </a:gs>
                  <a:gs pos="0">
                    <a:srgbClr val="FF0000"/>
                  </a:gs>
                  <a:gs pos="100000">
                    <a:srgbClr val="FF0066"/>
                  </a:gs>
                </a:gsLst>
                <a:path path="circle">
                  <a:fillToRect l="50000" t="50000" r="50000" b="50000"/>
                </a:path>
                <a:tileRect/>
              </a:gradFill>
              <a:latin typeface="#9Slide05 SVNClementine" panose="020F0502020204030203" pitchFamily="34" charset="0"/>
            </a:endParaRPr>
          </a:p>
        </p:txBody>
      </p:sp>
      <p:sp>
        <p:nvSpPr>
          <p:cNvPr id="15" name="Rectangle: Rounded Corners 1">
            <a:extLst>
              <a:ext uri="{FF2B5EF4-FFF2-40B4-BE49-F238E27FC236}">
                <a16:creationId xmlns:a16="http://schemas.microsoft.com/office/drawing/2014/main" id="{A1953944-AE68-4722-BAD0-7BC771596D6A}"/>
              </a:ext>
            </a:extLst>
          </p:cNvPr>
          <p:cNvSpPr/>
          <p:nvPr/>
        </p:nvSpPr>
        <p:spPr>
          <a:xfrm>
            <a:off x="696780" y="5463196"/>
            <a:ext cx="9408273" cy="3122105"/>
          </a:xfrm>
          <a:prstGeom prst="roundRect">
            <a:avLst/>
          </a:prstGeom>
          <a:noFill/>
          <a:ln w="28575">
            <a:solidFill>
              <a:schemeClr val="accent6">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sp>
        <p:nvSpPr>
          <p:cNvPr id="17" name="TextBox 16">
            <a:extLst>
              <a:ext uri="{FF2B5EF4-FFF2-40B4-BE49-F238E27FC236}">
                <a16:creationId xmlns:a16="http://schemas.microsoft.com/office/drawing/2014/main" id="{92C20D79-43CD-4264-8FB8-BBCD08396179}"/>
              </a:ext>
            </a:extLst>
          </p:cNvPr>
          <p:cNvSpPr txBox="1"/>
          <p:nvPr/>
        </p:nvSpPr>
        <p:spPr>
          <a:xfrm>
            <a:off x="1023872" y="5865113"/>
            <a:ext cx="11295788" cy="2585323"/>
          </a:xfrm>
          <a:prstGeom prst="rect">
            <a:avLst/>
          </a:prstGeom>
          <a:noFill/>
        </p:spPr>
        <p:txBody>
          <a:bodyPr wrap="square" rtlCol="0">
            <a:spAutoFit/>
          </a:bodyPr>
          <a:lstStyle/>
          <a:p>
            <a:pPr algn="just" defTabSz="1371600"/>
            <a:r>
              <a:rPr lang="en-US" sz="5400" dirty="0">
                <a:solidFill>
                  <a:prstClr val="black"/>
                </a:solidFill>
                <a:latin typeface="Calibri" panose="020F0502020204030204"/>
              </a:rPr>
              <a:t>     </a:t>
            </a:r>
            <a:r>
              <a:rPr lang="en-US" sz="5400" dirty="0" err="1">
                <a:solidFill>
                  <a:prstClr val="black"/>
                </a:solidFill>
                <a:latin typeface="Calibri" panose="020F0502020204030204"/>
              </a:rPr>
              <a:t>Phân</a:t>
            </a:r>
            <a:r>
              <a:rPr lang="en-US" sz="5400" dirty="0">
                <a:solidFill>
                  <a:prstClr val="black"/>
                </a:solidFill>
                <a:latin typeface="Calibri" panose="020F0502020204030204"/>
              </a:rPr>
              <a:t> </a:t>
            </a:r>
            <a:r>
              <a:rPr lang="en-US" sz="5400" dirty="0" err="1">
                <a:solidFill>
                  <a:prstClr val="black"/>
                </a:solidFill>
                <a:latin typeface="Calibri" panose="020F0502020204030204"/>
              </a:rPr>
              <a:t>công</a:t>
            </a:r>
            <a:r>
              <a:rPr lang="en-US" sz="5400" dirty="0">
                <a:solidFill>
                  <a:prstClr val="black"/>
                </a:solidFill>
                <a:latin typeface="Calibri" panose="020F0502020204030204"/>
              </a:rPr>
              <a:t> </a:t>
            </a:r>
            <a:r>
              <a:rPr lang="en-US" sz="5400" dirty="0" err="1">
                <a:solidFill>
                  <a:prstClr val="black"/>
                </a:solidFill>
                <a:latin typeface="Calibri" panose="020F0502020204030204"/>
              </a:rPr>
              <a:t>đọc</a:t>
            </a:r>
            <a:r>
              <a:rPr lang="en-US" sz="5400" dirty="0">
                <a:solidFill>
                  <a:prstClr val="black"/>
                </a:solidFill>
                <a:latin typeface="Calibri" panose="020F0502020204030204"/>
              </a:rPr>
              <a:t> </a:t>
            </a:r>
            <a:r>
              <a:rPr lang="en-US" sz="5400" dirty="0" err="1">
                <a:solidFill>
                  <a:prstClr val="black"/>
                </a:solidFill>
                <a:latin typeface="Calibri" panose="020F0502020204030204"/>
              </a:rPr>
              <a:t>theo</a:t>
            </a:r>
            <a:r>
              <a:rPr lang="en-US" sz="5400" dirty="0">
                <a:solidFill>
                  <a:prstClr val="black"/>
                </a:solidFill>
                <a:latin typeface="Calibri" panose="020F0502020204030204"/>
              </a:rPr>
              <a:t> </a:t>
            </a:r>
            <a:r>
              <a:rPr lang="en-US" sz="5400" dirty="0" err="1">
                <a:solidFill>
                  <a:prstClr val="black"/>
                </a:solidFill>
                <a:latin typeface="Calibri" panose="020F0502020204030204"/>
              </a:rPr>
              <a:t>đoạn</a:t>
            </a:r>
            <a:r>
              <a:rPr lang="en-US" sz="5400" dirty="0">
                <a:solidFill>
                  <a:prstClr val="black"/>
                </a:solidFill>
                <a:latin typeface="Calibri" panose="020F0502020204030204"/>
              </a:rPr>
              <a:t>. </a:t>
            </a:r>
          </a:p>
          <a:p>
            <a:pPr algn="just" defTabSz="1371600"/>
            <a:r>
              <a:rPr lang="en-US" sz="5400" dirty="0">
                <a:solidFill>
                  <a:prstClr val="black"/>
                </a:solidFill>
                <a:latin typeface="Calibri" panose="020F0502020204030204"/>
              </a:rPr>
              <a:t>     </a:t>
            </a:r>
            <a:r>
              <a:rPr lang="en-US" sz="5400" dirty="0" err="1">
                <a:solidFill>
                  <a:prstClr val="black"/>
                </a:solidFill>
                <a:latin typeface="Calibri" panose="020F0502020204030204"/>
              </a:rPr>
              <a:t>Tất</a:t>
            </a:r>
            <a:r>
              <a:rPr lang="en-US" sz="5400" dirty="0">
                <a:solidFill>
                  <a:prstClr val="black"/>
                </a:solidFill>
                <a:latin typeface="Calibri" panose="020F0502020204030204"/>
              </a:rPr>
              <a:t> </a:t>
            </a:r>
            <a:r>
              <a:rPr lang="en-US" sz="5400" dirty="0" err="1">
                <a:solidFill>
                  <a:prstClr val="black"/>
                </a:solidFill>
                <a:latin typeface="Calibri" panose="020F0502020204030204"/>
              </a:rPr>
              <a:t>cả</a:t>
            </a:r>
            <a:r>
              <a:rPr lang="en-US" sz="5400" dirty="0">
                <a:solidFill>
                  <a:prstClr val="black"/>
                </a:solidFill>
                <a:latin typeface="Calibri" panose="020F0502020204030204"/>
              </a:rPr>
              <a:t> </a:t>
            </a:r>
            <a:r>
              <a:rPr lang="en-US" sz="5400" dirty="0" err="1">
                <a:solidFill>
                  <a:prstClr val="black"/>
                </a:solidFill>
                <a:latin typeface="Calibri" panose="020F0502020204030204"/>
              </a:rPr>
              <a:t>thành</a:t>
            </a:r>
            <a:r>
              <a:rPr lang="en-US" sz="5400" dirty="0">
                <a:solidFill>
                  <a:prstClr val="black"/>
                </a:solidFill>
                <a:latin typeface="Calibri" panose="020F0502020204030204"/>
              </a:rPr>
              <a:t> </a:t>
            </a:r>
            <a:r>
              <a:rPr lang="en-US" sz="5400" dirty="0" err="1">
                <a:solidFill>
                  <a:prstClr val="black"/>
                </a:solidFill>
                <a:latin typeface="Calibri" panose="020F0502020204030204"/>
              </a:rPr>
              <a:t>viên</a:t>
            </a:r>
            <a:r>
              <a:rPr lang="en-US" sz="5400" dirty="0">
                <a:solidFill>
                  <a:prstClr val="black"/>
                </a:solidFill>
                <a:latin typeface="Calibri" panose="020F0502020204030204"/>
              </a:rPr>
              <a:t> </a:t>
            </a:r>
            <a:r>
              <a:rPr lang="en-US" sz="5400" dirty="0" err="1">
                <a:solidFill>
                  <a:prstClr val="black"/>
                </a:solidFill>
                <a:latin typeface="Calibri" panose="020F0502020204030204"/>
              </a:rPr>
              <a:t>đều</a:t>
            </a:r>
            <a:r>
              <a:rPr lang="en-US" sz="5400" dirty="0">
                <a:solidFill>
                  <a:prstClr val="black"/>
                </a:solidFill>
                <a:latin typeface="Calibri" panose="020F0502020204030204"/>
              </a:rPr>
              <a:t> </a:t>
            </a:r>
            <a:r>
              <a:rPr lang="en-US" sz="5400" dirty="0" err="1">
                <a:solidFill>
                  <a:prstClr val="black"/>
                </a:solidFill>
                <a:latin typeface="Calibri" panose="020F0502020204030204"/>
              </a:rPr>
              <a:t>đọc</a:t>
            </a:r>
            <a:r>
              <a:rPr lang="en-US" sz="5400" dirty="0">
                <a:solidFill>
                  <a:prstClr val="black"/>
                </a:solidFill>
                <a:latin typeface="Calibri" panose="020F0502020204030204"/>
              </a:rPr>
              <a:t>.</a:t>
            </a:r>
          </a:p>
          <a:p>
            <a:pPr algn="just" defTabSz="1371600"/>
            <a:r>
              <a:rPr lang="en-US" sz="5400" dirty="0">
                <a:solidFill>
                  <a:prstClr val="black"/>
                </a:solidFill>
                <a:latin typeface="Calibri" panose="020F0502020204030204"/>
              </a:rPr>
              <a:t>     </a:t>
            </a:r>
            <a:r>
              <a:rPr lang="en-US" sz="5400" dirty="0" err="1">
                <a:solidFill>
                  <a:prstClr val="black"/>
                </a:solidFill>
                <a:latin typeface="Calibri" panose="020F0502020204030204"/>
              </a:rPr>
              <a:t>Giải</a:t>
            </a:r>
            <a:r>
              <a:rPr lang="en-US" sz="5400" dirty="0">
                <a:solidFill>
                  <a:prstClr val="black"/>
                </a:solidFill>
                <a:latin typeface="Calibri" panose="020F0502020204030204"/>
              </a:rPr>
              <a:t> </a:t>
            </a:r>
            <a:r>
              <a:rPr lang="en-US" sz="5400" dirty="0" err="1">
                <a:solidFill>
                  <a:prstClr val="black"/>
                </a:solidFill>
                <a:latin typeface="Calibri" panose="020F0502020204030204"/>
              </a:rPr>
              <a:t>nghĩa</a:t>
            </a:r>
            <a:r>
              <a:rPr lang="en-US" sz="5400" dirty="0">
                <a:solidFill>
                  <a:prstClr val="black"/>
                </a:solidFill>
                <a:latin typeface="Calibri" panose="020F0502020204030204"/>
              </a:rPr>
              <a:t> </a:t>
            </a:r>
            <a:r>
              <a:rPr lang="en-US" sz="5400" dirty="0" err="1">
                <a:solidFill>
                  <a:prstClr val="black"/>
                </a:solidFill>
                <a:latin typeface="Calibri" panose="020F0502020204030204"/>
              </a:rPr>
              <a:t>từ</a:t>
            </a:r>
            <a:r>
              <a:rPr lang="en-US" sz="5400" dirty="0">
                <a:solidFill>
                  <a:prstClr val="black"/>
                </a:solidFill>
                <a:latin typeface="Calibri" panose="020F0502020204030204"/>
              </a:rPr>
              <a:t> </a:t>
            </a:r>
            <a:r>
              <a:rPr lang="en-US" sz="5400" dirty="0" err="1">
                <a:solidFill>
                  <a:prstClr val="black"/>
                </a:solidFill>
                <a:latin typeface="Calibri" panose="020F0502020204030204"/>
              </a:rPr>
              <a:t>cùng</a:t>
            </a:r>
            <a:r>
              <a:rPr lang="en-US" sz="5400" dirty="0">
                <a:solidFill>
                  <a:prstClr val="black"/>
                </a:solidFill>
                <a:latin typeface="Calibri" panose="020F0502020204030204"/>
              </a:rPr>
              <a:t> </a:t>
            </a:r>
            <a:r>
              <a:rPr lang="en-US" sz="5400" dirty="0" err="1">
                <a:solidFill>
                  <a:prstClr val="black"/>
                </a:solidFill>
                <a:latin typeface="Calibri" panose="020F0502020204030204"/>
              </a:rPr>
              <a:t>nhau</a:t>
            </a:r>
            <a:r>
              <a:rPr lang="en-US" sz="5400" dirty="0">
                <a:solidFill>
                  <a:prstClr val="black"/>
                </a:solidFill>
                <a:latin typeface="Calibri" panose="020F0502020204030204"/>
              </a:rPr>
              <a:t>.</a:t>
            </a:r>
          </a:p>
        </p:txBody>
      </p:sp>
      <p:pic>
        <p:nvPicPr>
          <p:cNvPr id="18" name="Picture 2" descr="Check mark. Check mark vector icons. Green and black check marks in circle and square. check mark collection, isolated. Eps10">
            <a:extLst>
              <a:ext uri="{FF2B5EF4-FFF2-40B4-BE49-F238E27FC236}">
                <a16:creationId xmlns:a16="http://schemas.microsoft.com/office/drawing/2014/main" id="{42366F7A-7878-440E-A068-739BDA3D446A}"/>
              </a:ext>
            </a:extLst>
          </p:cNvPr>
          <p:cNvPicPr>
            <a:picLocks noChangeAspect="1" noChangeArrowheads="1"/>
          </p:cNvPicPr>
          <p:nvPr/>
        </p:nvPicPr>
        <p:blipFill rotWithShape="1">
          <a:blip r:embed="rId5" cstate="print">
            <a:clrChange>
              <a:clrFrom>
                <a:srgbClr val="FEFEFE"/>
              </a:clrFrom>
              <a:clrTo>
                <a:srgbClr val="FEFEFE">
                  <a:alpha val="0"/>
                </a:srgbClr>
              </a:clrTo>
            </a:clrChange>
            <a:extLst>
              <a:ext uri="{BEBA8EAE-BF5A-486C-A8C5-ECC9F3942E4B}">
                <a14:imgProps xmlns:a14="http://schemas.microsoft.com/office/drawing/2010/main">
                  <a14:imgLayer r:embed="rId6">
                    <a14:imgEffect>
                      <a14:backgroundRemoval t="23888" b="76126" l="54445" r="68745">
                        <a14:foregroundMark x1="59500" y1="32959" x2="59500" y2="32959"/>
                      </a14:backgroundRemoval>
                    </a14:imgEffect>
                  </a14:imgLayer>
                </a14:imgProps>
              </a:ext>
              <a:ext uri="{28A0092B-C50C-407E-A947-70E740481C1C}">
                <a14:useLocalDpi xmlns:a14="http://schemas.microsoft.com/office/drawing/2010/main" val="0"/>
              </a:ext>
            </a:extLst>
          </a:blip>
          <a:srcRect l="52657" t="17358" r="29467" b="17344"/>
          <a:stretch/>
        </p:blipFill>
        <p:spPr bwMode="auto">
          <a:xfrm>
            <a:off x="1173920" y="6832970"/>
            <a:ext cx="835881" cy="81524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heck mark. Check mark vector icons. Green and black check marks in circle and square. check mark collection, isolated. Eps10">
            <a:extLst>
              <a:ext uri="{FF2B5EF4-FFF2-40B4-BE49-F238E27FC236}">
                <a16:creationId xmlns:a16="http://schemas.microsoft.com/office/drawing/2014/main" id="{5FE88F14-12F1-45D4-8911-73A969306446}"/>
              </a:ext>
            </a:extLst>
          </p:cNvPr>
          <p:cNvPicPr>
            <a:picLocks noChangeAspect="1" noChangeArrowheads="1"/>
          </p:cNvPicPr>
          <p:nvPr/>
        </p:nvPicPr>
        <p:blipFill rotWithShape="1">
          <a:blip r:embed="rId5" cstate="print">
            <a:clrChange>
              <a:clrFrom>
                <a:srgbClr val="FEFEFE"/>
              </a:clrFrom>
              <a:clrTo>
                <a:srgbClr val="FEFEFE">
                  <a:alpha val="0"/>
                </a:srgbClr>
              </a:clrTo>
            </a:clrChange>
            <a:extLst>
              <a:ext uri="{BEBA8EAE-BF5A-486C-A8C5-ECC9F3942E4B}">
                <a14:imgProps xmlns:a14="http://schemas.microsoft.com/office/drawing/2010/main">
                  <a14:imgLayer r:embed="rId6">
                    <a14:imgEffect>
                      <a14:backgroundRemoval t="23888" b="76126" l="54445" r="68745">
                        <a14:foregroundMark x1="59500" y1="32959" x2="59500" y2="32959"/>
                      </a14:backgroundRemoval>
                    </a14:imgEffect>
                  </a14:imgLayer>
                </a14:imgProps>
              </a:ext>
              <a:ext uri="{28A0092B-C50C-407E-A947-70E740481C1C}">
                <a14:useLocalDpi xmlns:a14="http://schemas.microsoft.com/office/drawing/2010/main" val="0"/>
              </a:ext>
            </a:extLst>
          </a:blip>
          <a:srcRect l="52657" t="17358" r="29467" b="17344"/>
          <a:stretch/>
        </p:blipFill>
        <p:spPr bwMode="auto">
          <a:xfrm>
            <a:off x="1156172" y="5906933"/>
            <a:ext cx="835881" cy="81524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heck mark. Check mark vector icons. Green and black check marks in circle and square. check mark collection, isolated. Eps10">
            <a:extLst>
              <a:ext uri="{FF2B5EF4-FFF2-40B4-BE49-F238E27FC236}">
                <a16:creationId xmlns:a16="http://schemas.microsoft.com/office/drawing/2014/main" id="{DA3DA3B8-09B4-4582-A29C-51EC0E0FED92}"/>
              </a:ext>
            </a:extLst>
          </p:cNvPr>
          <p:cNvPicPr>
            <a:picLocks noChangeAspect="1" noChangeArrowheads="1"/>
          </p:cNvPicPr>
          <p:nvPr/>
        </p:nvPicPr>
        <p:blipFill rotWithShape="1">
          <a:blip r:embed="rId5" cstate="print">
            <a:clrChange>
              <a:clrFrom>
                <a:srgbClr val="FEFEFE"/>
              </a:clrFrom>
              <a:clrTo>
                <a:srgbClr val="FEFEFE">
                  <a:alpha val="0"/>
                </a:srgbClr>
              </a:clrTo>
            </a:clrChange>
            <a:extLst>
              <a:ext uri="{BEBA8EAE-BF5A-486C-A8C5-ECC9F3942E4B}">
                <a14:imgProps xmlns:a14="http://schemas.microsoft.com/office/drawing/2010/main">
                  <a14:imgLayer r:embed="rId6">
                    <a14:imgEffect>
                      <a14:backgroundRemoval t="23888" b="76126" l="54445" r="68745">
                        <a14:foregroundMark x1="59500" y1="32959" x2="59500" y2="32959"/>
                      </a14:backgroundRemoval>
                    </a14:imgEffect>
                  </a14:imgLayer>
                </a14:imgProps>
              </a:ext>
              <a:ext uri="{28A0092B-C50C-407E-A947-70E740481C1C}">
                <a14:useLocalDpi xmlns:a14="http://schemas.microsoft.com/office/drawing/2010/main" val="0"/>
              </a:ext>
            </a:extLst>
          </a:blip>
          <a:srcRect l="52657" t="17358" r="29467" b="17344"/>
          <a:stretch/>
        </p:blipFill>
        <p:spPr bwMode="auto">
          <a:xfrm>
            <a:off x="1156172" y="7629261"/>
            <a:ext cx="835881" cy="815241"/>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Rounded Corners 21">
            <a:extLst>
              <a:ext uri="{FF2B5EF4-FFF2-40B4-BE49-F238E27FC236}">
                <a16:creationId xmlns:a16="http://schemas.microsoft.com/office/drawing/2014/main" id="{CDB8912F-6CC9-4ACB-B59D-F97050D4D06F}"/>
              </a:ext>
            </a:extLst>
          </p:cNvPr>
          <p:cNvSpPr/>
          <p:nvPr/>
        </p:nvSpPr>
        <p:spPr>
          <a:xfrm>
            <a:off x="7980412" y="2823045"/>
            <a:ext cx="10035386" cy="3211464"/>
          </a:xfrm>
          <a:prstGeom prst="roundRect">
            <a:avLst/>
          </a:prstGeom>
          <a:solidFill>
            <a:schemeClr val="bg1"/>
          </a:solidFill>
          <a:ln w="28575">
            <a:solidFill>
              <a:schemeClr val="accent6">
                <a:lumMod val="50000"/>
              </a:schemeClr>
            </a:solidFill>
            <a:prstDash val="dash"/>
          </a:ln>
          <a:effectLst>
            <a:outerShdw blurRad="50800" dist="50800" sx="30000" sy="30000" algn="ctr" rotWithShape="0">
              <a:schemeClr val="accent4">
                <a:lumMod val="40000"/>
                <a:lumOff val="6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isometricRightUp"/>
              <a:lightRig rig="threePt" dir="t"/>
            </a:scene3d>
          </a:bodyPr>
          <a:lstStyle/>
          <a:p>
            <a:pPr algn="ctr" defTabSz="1371600"/>
            <a:endParaRPr lang="en-US" sz="2700" dirty="0">
              <a:solidFill>
                <a:prstClr val="white"/>
              </a:solidFill>
              <a:effectLst>
                <a:outerShdw blurRad="50800" dist="38100" dir="18900000" algn="bl" rotWithShape="0">
                  <a:prstClr val="black">
                    <a:alpha val="40000"/>
                  </a:prstClr>
                </a:outerShdw>
              </a:effectLst>
              <a:latin typeface="Calibri" panose="020F0502020204030204"/>
            </a:endParaRPr>
          </a:p>
        </p:txBody>
      </p:sp>
      <p:pic>
        <p:nvPicPr>
          <p:cNvPr id="22" name="Picture 7">
            <a:extLst>
              <a:ext uri="{FF2B5EF4-FFF2-40B4-BE49-F238E27FC236}">
                <a16:creationId xmlns:a16="http://schemas.microsoft.com/office/drawing/2014/main" id="{2E538947-4A11-401B-ABE8-59FD54BCDF3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993395" y="2261931"/>
            <a:ext cx="4499232" cy="1281192"/>
          </a:xfrm>
          <a:prstGeom prst="rect">
            <a:avLst/>
          </a:prstGeom>
        </p:spPr>
      </p:pic>
      <p:sp>
        <p:nvSpPr>
          <p:cNvPr id="23" name="TextBox 22">
            <a:extLst>
              <a:ext uri="{FF2B5EF4-FFF2-40B4-BE49-F238E27FC236}">
                <a16:creationId xmlns:a16="http://schemas.microsoft.com/office/drawing/2014/main" id="{AFB62083-E161-4AC3-9F22-28CC4325BB67}"/>
              </a:ext>
            </a:extLst>
          </p:cNvPr>
          <p:cNvSpPr txBox="1"/>
          <p:nvPr/>
        </p:nvSpPr>
        <p:spPr>
          <a:xfrm>
            <a:off x="10556036" y="2304182"/>
            <a:ext cx="5373951" cy="830997"/>
          </a:xfrm>
          <a:prstGeom prst="rect">
            <a:avLst/>
          </a:prstGeom>
          <a:noFill/>
        </p:spPr>
        <p:txBody>
          <a:bodyPr wrap="square" rtlCol="0">
            <a:spAutoFit/>
          </a:bodyPr>
          <a:lstStyle/>
          <a:p>
            <a:pPr algn="ctr" defTabSz="1371600"/>
            <a:r>
              <a:rPr lang="en-US" sz="4800" b="1" dirty="0" err="1">
                <a:solidFill>
                  <a:srgbClr val="FF0000"/>
                </a:solidFill>
                <a:latin typeface="Calibri" panose="020F0502020204030204"/>
              </a:rPr>
              <a:t>Tiêu</a:t>
            </a:r>
            <a:r>
              <a:rPr lang="en-US" sz="4800" b="1" dirty="0">
                <a:solidFill>
                  <a:srgbClr val="FF0000"/>
                </a:solidFill>
                <a:latin typeface="Calibri" panose="020F0502020204030204"/>
              </a:rPr>
              <a:t> </a:t>
            </a:r>
            <a:r>
              <a:rPr lang="en-US" sz="4800" b="1" dirty="0" err="1">
                <a:solidFill>
                  <a:srgbClr val="FF0000"/>
                </a:solidFill>
                <a:latin typeface="Calibri" panose="020F0502020204030204"/>
              </a:rPr>
              <a:t>chí</a:t>
            </a:r>
            <a:r>
              <a:rPr lang="en-US" sz="4800" b="1" dirty="0">
                <a:solidFill>
                  <a:srgbClr val="FF0000"/>
                </a:solidFill>
                <a:latin typeface="Calibri" panose="020F0502020204030204"/>
              </a:rPr>
              <a:t> </a:t>
            </a:r>
            <a:r>
              <a:rPr lang="en-US" sz="4800" b="1" dirty="0" err="1">
                <a:solidFill>
                  <a:srgbClr val="FF0000"/>
                </a:solidFill>
                <a:latin typeface="Calibri" panose="020F0502020204030204"/>
              </a:rPr>
              <a:t>đánh</a:t>
            </a:r>
            <a:r>
              <a:rPr lang="en-US" sz="4800" b="1" dirty="0">
                <a:solidFill>
                  <a:srgbClr val="FF0000"/>
                </a:solidFill>
                <a:latin typeface="Calibri" panose="020F0502020204030204"/>
              </a:rPr>
              <a:t> </a:t>
            </a:r>
            <a:r>
              <a:rPr lang="en-US" sz="4800" b="1" dirty="0" err="1">
                <a:solidFill>
                  <a:srgbClr val="FF0000"/>
                </a:solidFill>
                <a:latin typeface="Calibri" panose="020F0502020204030204"/>
              </a:rPr>
              <a:t>giá</a:t>
            </a:r>
            <a:endParaRPr lang="en-US" sz="4800" b="1" dirty="0">
              <a:solidFill>
                <a:srgbClr val="FF0000"/>
              </a:solidFill>
              <a:latin typeface="Calibri" panose="020F0502020204030204"/>
            </a:endParaRPr>
          </a:p>
        </p:txBody>
      </p:sp>
      <p:sp>
        <p:nvSpPr>
          <p:cNvPr id="24" name="TextBox 23">
            <a:extLst>
              <a:ext uri="{FF2B5EF4-FFF2-40B4-BE49-F238E27FC236}">
                <a16:creationId xmlns:a16="http://schemas.microsoft.com/office/drawing/2014/main" id="{C65F0A12-6965-4E94-AAA4-4BD37E6E3A94}"/>
              </a:ext>
            </a:extLst>
          </p:cNvPr>
          <p:cNvSpPr txBox="1"/>
          <p:nvPr/>
        </p:nvSpPr>
        <p:spPr>
          <a:xfrm>
            <a:off x="8681026" y="3330202"/>
            <a:ext cx="8588390" cy="3416320"/>
          </a:xfrm>
          <a:prstGeom prst="rect">
            <a:avLst/>
          </a:prstGeom>
          <a:noFill/>
        </p:spPr>
        <p:txBody>
          <a:bodyPr wrap="square" rtlCol="0">
            <a:spAutoFit/>
          </a:bodyPr>
          <a:lstStyle/>
          <a:p>
            <a:pPr defTabSz="1371600"/>
            <a:r>
              <a:rPr lang="vi-VN" sz="5400" dirty="0">
                <a:solidFill>
                  <a:prstClr val="black"/>
                </a:solidFill>
                <a:latin typeface="Calibri" panose="020F0502020204030204" pitchFamily="34" charset="0"/>
                <a:cs typeface="Calibri" panose="020F0502020204030204" pitchFamily="34" charset="0"/>
              </a:rPr>
              <a:t>Đọc đúng.</a:t>
            </a:r>
          </a:p>
          <a:p>
            <a:pPr defTabSz="1371600"/>
            <a:r>
              <a:rPr lang="vi-VN" sz="5400" dirty="0">
                <a:solidFill>
                  <a:prstClr val="black"/>
                </a:solidFill>
                <a:latin typeface="Calibri" panose="020F0502020204030204" pitchFamily="34" charset="0"/>
                <a:cs typeface="Calibri" panose="020F0502020204030204" pitchFamily="34" charset="0"/>
              </a:rPr>
              <a:t>Đọc to, rõ.</a:t>
            </a:r>
          </a:p>
          <a:p>
            <a:pPr defTabSz="1371600"/>
            <a:r>
              <a:rPr lang="vi-VN" sz="5400" dirty="0">
                <a:solidFill>
                  <a:prstClr val="black"/>
                </a:solidFill>
                <a:latin typeface="Calibri" panose="020F0502020204030204" pitchFamily="34" charset="0"/>
                <a:cs typeface="Calibri" panose="020F0502020204030204" pitchFamily="34" charset="0"/>
              </a:rPr>
              <a:t>Ngắt, nghỉ đúng chỗ</a:t>
            </a:r>
            <a:endParaRPr lang="en-US" sz="5400" dirty="0">
              <a:solidFill>
                <a:prstClr val="black"/>
              </a:solidFill>
              <a:latin typeface="Calibri" panose="020F0502020204030204" pitchFamily="34" charset="0"/>
              <a:cs typeface="Calibri" panose="020F0502020204030204" pitchFamily="34" charset="0"/>
            </a:endParaRPr>
          </a:p>
          <a:p>
            <a:pPr algn="just" defTabSz="1371600"/>
            <a:endParaRPr lang="en-US" sz="5400" dirty="0">
              <a:solidFill>
                <a:prstClr val="black"/>
              </a:solidFill>
              <a:latin typeface="Calibri" panose="020F0502020204030204"/>
            </a:endParaRPr>
          </a:p>
        </p:txBody>
      </p:sp>
      <p:pic>
        <p:nvPicPr>
          <p:cNvPr id="25" name="Picture 4" descr="Cartoon numbers, colored fun alphabet for school kids text clipart setisolated">
            <a:extLst>
              <a:ext uri="{FF2B5EF4-FFF2-40B4-BE49-F238E27FC236}">
                <a16:creationId xmlns:a16="http://schemas.microsoft.com/office/drawing/2014/main" id="{7F0D2296-3757-4582-B9F8-1339F096DC42}"/>
              </a:ext>
            </a:extLst>
          </p:cNvPr>
          <p:cNvPicPr>
            <a:picLocks noChangeAspect="1" noChangeArrowheads="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l="29840" t="6070" r="51502" b="67860"/>
          <a:stretch/>
        </p:blipFill>
        <p:spPr bwMode="auto">
          <a:xfrm>
            <a:off x="8140859" y="3506323"/>
            <a:ext cx="512730" cy="71641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Cartoon numbers, colored fun alphabet for school kids text clipart setisolated">
            <a:extLst>
              <a:ext uri="{FF2B5EF4-FFF2-40B4-BE49-F238E27FC236}">
                <a16:creationId xmlns:a16="http://schemas.microsoft.com/office/drawing/2014/main" id="{8D80B597-317E-46D4-9268-ED1B532184F6}"/>
              </a:ext>
            </a:extLst>
          </p:cNvPr>
          <p:cNvPicPr>
            <a:picLocks noChangeAspect="1" noChangeArrowheads="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l="51609" t="6070" r="29733" b="67860"/>
          <a:stretch/>
        </p:blipFill>
        <p:spPr bwMode="auto">
          <a:xfrm>
            <a:off x="8168295" y="4261336"/>
            <a:ext cx="512730" cy="71641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Cartoon numbers, colored fun alphabet for school kids text clipart setisolated">
            <a:extLst>
              <a:ext uri="{FF2B5EF4-FFF2-40B4-BE49-F238E27FC236}">
                <a16:creationId xmlns:a16="http://schemas.microsoft.com/office/drawing/2014/main" id="{9EC4230C-7C53-494B-9684-E96CFED34EF2}"/>
              </a:ext>
            </a:extLst>
          </p:cNvPr>
          <p:cNvPicPr>
            <a:picLocks noChangeAspect="1" noChangeArrowheads="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l="70214" t="4291" r="2419" b="65854"/>
          <a:stretch/>
        </p:blipFill>
        <p:spPr bwMode="auto">
          <a:xfrm>
            <a:off x="8054162" y="4991098"/>
            <a:ext cx="726402" cy="79244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 descr="Ghim của Phương Thư trên Icon | Hài hước, Hình vui, Lol">
            <a:extLst>
              <a:ext uri="{FF2B5EF4-FFF2-40B4-BE49-F238E27FC236}">
                <a16:creationId xmlns:a16="http://schemas.microsoft.com/office/drawing/2014/main" id="{74EB01E0-BA54-4D26-A6B8-98C639904C40}"/>
              </a:ext>
            </a:extLst>
          </p:cNvPr>
          <p:cNvPicPr>
            <a:picLocks noChangeAspect="1" noChangeArrowheads="1"/>
          </p:cNvPicPr>
          <p:nvPr/>
        </p:nvPicPr>
        <p:blipFill>
          <a:blip r:embed="rId11" cstate="print">
            <a:clrChange>
              <a:clrFrom>
                <a:srgbClr val="F3F1F4"/>
              </a:clrFrom>
              <a:clrTo>
                <a:srgbClr val="F3F1F4">
                  <a:alpha val="0"/>
                </a:srgbClr>
              </a:clrTo>
            </a:clrChange>
            <a:extLst>
              <a:ext uri="{28A0092B-C50C-407E-A947-70E740481C1C}">
                <a14:useLocalDpi xmlns:a14="http://schemas.microsoft.com/office/drawing/2010/main" val="0"/>
              </a:ext>
            </a:extLst>
          </a:blip>
          <a:srcRect/>
          <a:stretch>
            <a:fillRect/>
          </a:stretch>
        </p:blipFill>
        <p:spPr bwMode="auto">
          <a:xfrm>
            <a:off x="12116564" y="3600581"/>
            <a:ext cx="674718" cy="54446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Tổng hợp những hình mặt cười đẹp | Cười, Mắt, Hình">
            <a:extLst>
              <a:ext uri="{FF2B5EF4-FFF2-40B4-BE49-F238E27FC236}">
                <a16:creationId xmlns:a16="http://schemas.microsoft.com/office/drawing/2014/main" id="{D1AB26B5-EFAB-4AF8-890A-39C197A09CDB}"/>
              </a:ext>
            </a:extLst>
          </p:cNvPr>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874994" y="3600581"/>
            <a:ext cx="620510" cy="51489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Ảnh Mặt Cười Đẹp Nhất ❤️ 1001 Hình Mặt Cười Hài Hước">
            <a:extLst>
              <a:ext uri="{FF2B5EF4-FFF2-40B4-BE49-F238E27FC236}">
                <a16:creationId xmlns:a16="http://schemas.microsoft.com/office/drawing/2014/main" id="{5500D2DD-1AD4-4F28-9349-00DA5F45D4D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3579216" y="3607322"/>
            <a:ext cx="522752" cy="52275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2" descr="Ghim của Phương Thư trên Icon | Hài hước, Hình vui, Lol">
            <a:extLst>
              <a:ext uri="{FF2B5EF4-FFF2-40B4-BE49-F238E27FC236}">
                <a16:creationId xmlns:a16="http://schemas.microsoft.com/office/drawing/2014/main" id="{F83C7D71-BDD2-4F57-853B-7B32CF16697B}"/>
              </a:ext>
            </a:extLst>
          </p:cNvPr>
          <p:cNvPicPr>
            <a:picLocks noChangeAspect="1" noChangeArrowheads="1"/>
          </p:cNvPicPr>
          <p:nvPr/>
        </p:nvPicPr>
        <p:blipFill>
          <a:blip r:embed="rId11" cstate="print">
            <a:clrChange>
              <a:clrFrom>
                <a:srgbClr val="F3F1F4"/>
              </a:clrFrom>
              <a:clrTo>
                <a:srgbClr val="F3F1F4">
                  <a:alpha val="0"/>
                </a:srgbClr>
              </a:clrTo>
            </a:clrChange>
            <a:extLst>
              <a:ext uri="{28A0092B-C50C-407E-A947-70E740481C1C}">
                <a14:useLocalDpi xmlns:a14="http://schemas.microsoft.com/office/drawing/2010/main" val="0"/>
              </a:ext>
            </a:extLst>
          </a:blip>
          <a:srcRect/>
          <a:stretch>
            <a:fillRect/>
          </a:stretch>
        </p:blipFill>
        <p:spPr bwMode="auto">
          <a:xfrm>
            <a:off x="12032852" y="4254595"/>
            <a:ext cx="674718" cy="54446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0" descr="Tổng hợp những hình mặt cười đẹp | Cười, Mắt, Hình">
            <a:extLst>
              <a:ext uri="{FF2B5EF4-FFF2-40B4-BE49-F238E27FC236}">
                <a16:creationId xmlns:a16="http://schemas.microsoft.com/office/drawing/2014/main" id="{535F6473-303D-433F-9881-19D929166DEE}"/>
              </a:ext>
            </a:extLst>
          </p:cNvPr>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791282" y="4254595"/>
            <a:ext cx="620510" cy="51489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8" descr="Ảnh Mặt Cười Đẹp Nhất ❤️ 1001 Hình Mặt Cười Hài Hước">
            <a:extLst>
              <a:ext uri="{FF2B5EF4-FFF2-40B4-BE49-F238E27FC236}">
                <a16:creationId xmlns:a16="http://schemas.microsoft.com/office/drawing/2014/main" id="{5E1ECC11-0128-4603-8D7F-E2EAE6672043}"/>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3495504" y="4261336"/>
            <a:ext cx="522752" cy="52275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2" descr="Ghim của Phương Thư trên Icon | Hài hước, Hình vui, Lol">
            <a:extLst>
              <a:ext uri="{FF2B5EF4-FFF2-40B4-BE49-F238E27FC236}">
                <a16:creationId xmlns:a16="http://schemas.microsoft.com/office/drawing/2014/main" id="{F76FEA33-DAFE-4CC8-B524-BD71C1634285}"/>
              </a:ext>
            </a:extLst>
          </p:cNvPr>
          <p:cNvPicPr>
            <a:picLocks noChangeAspect="1" noChangeArrowheads="1"/>
          </p:cNvPicPr>
          <p:nvPr/>
        </p:nvPicPr>
        <p:blipFill>
          <a:blip r:embed="rId11" cstate="print">
            <a:clrChange>
              <a:clrFrom>
                <a:srgbClr val="F3F1F4"/>
              </a:clrFrom>
              <a:clrTo>
                <a:srgbClr val="F3F1F4">
                  <a:alpha val="0"/>
                </a:srgbClr>
              </a:clrTo>
            </a:clrChange>
            <a:extLst>
              <a:ext uri="{28A0092B-C50C-407E-A947-70E740481C1C}">
                <a14:useLocalDpi xmlns:a14="http://schemas.microsoft.com/office/drawing/2010/main" val="0"/>
              </a:ext>
            </a:extLst>
          </a:blip>
          <a:srcRect/>
          <a:stretch>
            <a:fillRect/>
          </a:stretch>
        </p:blipFill>
        <p:spPr bwMode="auto">
          <a:xfrm>
            <a:off x="15251520" y="5081363"/>
            <a:ext cx="745497" cy="60157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0" descr="Tổng hợp những hình mặt cười đẹp | Cười, Mắt, Hình">
            <a:extLst>
              <a:ext uri="{FF2B5EF4-FFF2-40B4-BE49-F238E27FC236}">
                <a16:creationId xmlns:a16="http://schemas.microsoft.com/office/drawing/2014/main" id="{00284ABF-38E5-4BD3-B33D-3D10D01480A8}"/>
              </a:ext>
            </a:extLst>
          </p:cNvPr>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058508" y="5077586"/>
            <a:ext cx="685602" cy="56890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descr="Ảnh Mặt Cười Đẹp Nhất ❤️ 1001 Hình Mặt Cười Hài Hước">
            <a:extLst>
              <a:ext uri="{FF2B5EF4-FFF2-40B4-BE49-F238E27FC236}">
                <a16:creationId xmlns:a16="http://schemas.microsoft.com/office/drawing/2014/main" id="{647B0A3E-747B-4F31-9483-B5371C5A653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6774723" y="5093354"/>
            <a:ext cx="577589" cy="57758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7">
            <a:extLst>
              <a:ext uri="{FF2B5EF4-FFF2-40B4-BE49-F238E27FC236}">
                <a16:creationId xmlns:a16="http://schemas.microsoft.com/office/drawing/2014/main" id="{D50B366E-A25C-4979-A595-73ECA395C30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907695" y="4685853"/>
            <a:ext cx="4499232" cy="1281192"/>
          </a:xfrm>
          <a:prstGeom prst="rect">
            <a:avLst/>
          </a:prstGeom>
        </p:spPr>
      </p:pic>
      <p:sp>
        <p:nvSpPr>
          <p:cNvPr id="38" name="TextBox 37">
            <a:extLst>
              <a:ext uri="{FF2B5EF4-FFF2-40B4-BE49-F238E27FC236}">
                <a16:creationId xmlns:a16="http://schemas.microsoft.com/office/drawing/2014/main" id="{8A57084E-5166-4048-9C2A-633676184E3A}"/>
              </a:ext>
            </a:extLst>
          </p:cNvPr>
          <p:cNvSpPr txBox="1"/>
          <p:nvPr/>
        </p:nvSpPr>
        <p:spPr>
          <a:xfrm>
            <a:off x="2358387" y="4756579"/>
            <a:ext cx="5373951" cy="830997"/>
          </a:xfrm>
          <a:prstGeom prst="rect">
            <a:avLst/>
          </a:prstGeom>
          <a:noFill/>
        </p:spPr>
        <p:txBody>
          <a:bodyPr wrap="square" rtlCol="0">
            <a:spAutoFit/>
          </a:bodyPr>
          <a:lstStyle/>
          <a:p>
            <a:pPr algn="ctr" defTabSz="1371600"/>
            <a:r>
              <a:rPr lang="en-US" sz="4800" b="1" dirty="0" err="1">
                <a:solidFill>
                  <a:srgbClr val="FF0000"/>
                </a:solidFill>
                <a:latin typeface="Calibri" panose="020F0502020204030204"/>
              </a:rPr>
              <a:t>Yêu</a:t>
            </a:r>
            <a:r>
              <a:rPr lang="en-US" sz="4800" b="1" dirty="0">
                <a:solidFill>
                  <a:srgbClr val="FF0000"/>
                </a:solidFill>
                <a:latin typeface="Calibri" panose="020F0502020204030204"/>
              </a:rPr>
              <a:t> </a:t>
            </a:r>
            <a:r>
              <a:rPr lang="en-US" sz="4800" b="1" dirty="0" err="1">
                <a:solidFill>
                  <a:srgbClr val="FF0000"/>
                </a:solidFill>
                <a:latin typeface="Calibri" panose="020F0502020204030204"/>
              </a:rPr>
              <a:t>cầu</a:t>
            </a:r>
            <a:endParaRPr lang="en-US" sz="4800" b="1" dirty="0">
              <a:solidFill>
                <a:srgbClr val="FF0000"/>
              </a:solidFill>
              <a:latin typeface="Calibri" panose="020F0502020204030204"/>
            </a:endParaRPr>
          </a:p>
        </p:txBody>
      </p:sp>
      <p:grpSp>
        <p:nvGrpSpPr>
          <p:cNvPr id="39" name="Group 38">
            <a:extLst>
              <a:ext uri="{FF2B5EF4-FFF2-40B4-BE49-F238E27FC236}">
                <a16:creationId xmlns:a16="http://schemas.microsoft.com/office/drawing/2014/main" id="{91CFC716-B015-45B8-90DB-8E37018CD235}"/>
              </a:ext>
            </a:extLst>
          </p:cNvPr>
          <p:cNvGrpSpPr/>
          <p:nvPr/>
        </p:nvGrpSpPr>
        <p:grpSpPr>
          <a:xfrm>
            <a:off x="11202544" y="6270616"/>
            <a:ext cx="4969382" cy="3525047"/>
            <a:chOff x="3853543" y="4366486"/>
            <a:chExt cx="3728365" cy="2664818"/>
          </a:xfrm>
        </p:grpSpPr>
        <p:pic>
          <p:nvPicPr>
            <p:cNvPr id="40" name="Picture 23">
              <a:extLst>
                <a:ext uri="{FF2B5EF4-FFF2-40B4-BE49-F238E27FC236}">
                  <a16:creationId xmlns:a16="http://schemas.microsoft.com/office/drawing/2014/main" id="{7CDD5774-2516-4B15-99E0-4C32D0C54710}"/>
                </a:ext>
              </a:extLst>
            </p:cNvPr>
            <p:cNvPicPr>
              <a:picLocks noChangeAspect="1"/>
            </p:cNvPicPr>
            <p:nvPr/>
          </p:nvPicPr>
          <p:blipFill>
            <a:blip r:embed="rId14"/>
            <a:srcRect/>
            <a:stretch>
              <a:fillRect/>
            </a:stretch>
          </p:blipFill>
          <p:spPr>
            <a:xfrm>
              <a:off x="5564497" y="4453584"/>
              <a:ext cx="2017411" cy="2557225"/>
            </a:xfrm>
            <a:prstGeom prst="rect">
              <a:avLst/>
            </a:prstGeom>
          </p:spPr>
        </p:pic>
        <p:pic>
          <p:nvPicPr>
            <p:cNvPr id="41" name="Picture 40">
              <a:extLst>
                <a:ext uri="{FF2B5EF4-FFF2-40B4-BE49-F238E27FC236}">
                  <a16:creationId xmlns:a16="http://schemas.microsoft.com/office/drawing/2014/main" id="{6C8C804C-531D-4FFF-BDFF-35CC03BD8D34}"/>
                </a:ext>
              </a:extLst>
            </p:cNvPr>
            <p:cNvPicPr>
              <a:picLocks noChangeAspect="1"/>
            </p:cNvPicPr>
            <p:nvPr/>
          </p:nvPicPr>
          <p:blipFill>
            <a:blip r:embed="rId15"/>
            <a:srcRect/>
            <a:stretch>
              <a:fillRect/>
            </a:stretch>
          </p:blipFill>
          <p:spPr>
            <a:xfrm>
              <a:off x="3853543" y="4366486"/>
              <a:ext cx="1604865" cy="2664818"/>
            </a:xfrm>
            <a:prstGeom prst="rect">
              <a:avLst/>
            </a:prstGeom>
          </p:spPr>
        </p:pic>
      </p:grpSp>
    </p:spTree>
    <p:extLst>
      <p:ext uri="{BB962C8B-B14F-4D97-AF65-F5344CB8AC3E}">
        <p14:creationId xmlns:p14="http://schemas.microsoft.com/office/powerpoint/2010/main" val="842421619"/>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Tieng-tinh-tinh-www_tiengdong_com.wav"/>
                                            </p:tgtEl>
                                          </p:cMediaNode>
                                        </p:audio>
                                      </p:subTnLst>
                                    </p:cTn>
                                  </p:par>
                                  <p:par>
                                    <p:cTn id="21" presetID="12" presetClass="entr" presetSubtype="4"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p:tgtEl>
                                              <p:spTgt spid="15"/>
                                            </p:tgtEl>
                                            <p:attrNameLst>
                                              <p:attrName>ppt_y</p:attrName>
                                            </p:attrNameLst>
                                          </p:cBhvr>
                                          <p:tavLst>
                                            <p:tav tm="0">
                                              <p:val>
                                                <p:strVal val="#ppt_y+#ppt_h*1.125000"/>
                                              </p:val>
                                            </p:tav>
                                            <p:tav tm="100000">
                                              <p:val>
                                                <p:strVal val="#ppt_y"/>
                                              </p:val>
                                            </p:tav>
                                          </p:tavLst>
                                        </p:anim>
                                        <p:animEffect transition="in" filter="wipe(up)">
                                          <p:cBhvr>
                                            <p:cTn id="24" dur="500"/>
                                            <p:tgtEl>
                                              <p:spTgt spid="15"/>
                                            </p:tgtEl>
                                          </p:cBhvr>
                                        </p:animEffect>
                                      </p:childTnLst>
                                    </p:cTn>
                                  </p:par>
                                  <p:par>
                                    <p:cTn id="25" presetID="12" presetClass="entr" presetSubtype="4"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p:tgtEl>
                                              <p:spTgt spid="18"/>
                                            </p:tgtEl>
                                            <p:attrNameLst>
                                              <p:attrName>ppt_y</p:attrName>
                                            </p:attrNameLst>
                                          </p:cBhvr>
                                          <p:tavLst>
                                            <p:tav tm="0">
                                              <p:val>
                                                <p:strVal val="#ppt_y+#ppt_h*1.125000"/>
                                              </p:val>
                                            </p:tav>
                                            <p:tav tm="100000">
                                              <p:val>
                                                <p:strVal val="#ppt_y"/>
                                              </p:val>
                                            </p:tav>
                                          </p:tavLst>
                                        </p:anim>
                                        <p:animEffect transition="in" filter="wipe(up)">
                                          <p:cBhvr>
                                            <p:cTn id="28" dur="500"/>
                                            <p:tgtEl>
                                              <p:spTgt spid="18"/>
                                            </p:tgtEl>
                                          </p:cBhvr>
                                        </p:animEffect>
                                      </p:childTnLst>
                                    </p:cTn>
                                  </p:par>
                                  <p:par>
                                    <p:cTn id="29" presetID="12" presetClass="entr" presetSubtype="4"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p:tgtEl>
                                              <p:spTgt spid="19"/>
                                            </p:tgtEl>
                                            <p:attrNameLst>
                                              <p:attrName>ppt_y</p:attrName>
                                            </p:attrNameLst>
                                          </p:cBhvr>
                                          <p:tavLst>
                                            <p:tav tm="0">
                                              <p:val>
                                                <p:strVal val="#ppt_y+#ppt_h*1.125000"/>
                                              </p:val>
                                            </p:tav>
                                            <p:tav tm="100000">
                                              <p:val>
                                                <p:strVal val="#ppt_y"/>
                                              </p:val>
                                            </p:tav>
                                          </p:tavLst>
                                        </p:anim>
                                        <p:animEffect transition="in" filter="wipe(up)">
                                          <p:cBhvr>
                                            <p:cTn id="32" dur="500"/>
                                            <p:tgtEl>
                                              <p:spTgt spid="19"/>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p:tgtEl>
                                              <p:spTgt spid="17"/>
                                            </p:tgtEl>
                                            <p:attrNameLst>
                                              <p:attrName>ppt_y</p:attrName>
                                            </p:attrNameLst>
                                          </p:cBhvr>
                                          <p:tavLst>
                                            <p:tav tm="0">
                                              <p:val>
                                                <p:strVal val="#ppt_y+#ppt_h*1.125000"/>
                                              </p:val>
                                            </p:tav>
                                            <p:tav tm="100000">
                                              <p:val>
                                                <p:strVal val="#ppt_y"/>
                                              </p:val>
                                            </p:tav>
                                          </p:tavLst>
                                        </p:anim>
                                        <p:animEffect transition="in" filter="wipe(up)">
                                          <p:cBhvr>
                                            <p:cTn id="36" dur="500"/>
                                            <p:tgtEl>
                                              <p:spTgt spid="17"/>
                                            </p:tgtEl>
                                          </p:cBhvr>
                                        </p:animEffect>
                                      </p:childTnLst>
                                    </p:cTn>
                                  </p:par>
                                  <p:par>
                                    <p:cTn id="37" presetID="12" presetClass="entr" presetSubtype="4"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p:tgtEl>
                                              <p:spTgt spid="20"/>
                                            </p:tgtEl>
                                            <p:attrNameLst>
                                              <p:attrName>ppt_y</p:attrName>
                                            </p:attrNameLst>
                                          </p:cBhvr>
                                          <p:tavLst>
                                            <p:tav tm="0">
                                              <p:val>
                                                <p:strVal val="#ppt_y+#ppt_h*1.125000"/>
                                              </p:val>
                                            </p:tav>
                                            <p:tav tm="100000">
                                              <p:val>
                                                <p:strVal val="#ppt_y"/>
                                              </p:val>
                                            </p:tav>
                                          </p:tavLst>
                                        </p:anim>
                                        <p:animEffect transition="in" filter="wipe(up)">
                                          <p:cBhvr>
                                            <p:cTn id="40" dur="500"/>
                                            <p:tgtEl>
                                              <p:spTgt spid="20"/>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p:tgtEl>
                                              <p:spTgt spid="21"/>
                                            </p:tgtEl>
                                            <p:attrNameLst>
                                              <p:attrName>ppt_y</p:attrName>
                                            </p:attrNameLst>
                                          </p:cBhvr>
                                          <p:tavLst>
                                            <p:tav tm="0">
                                              <p:val>
                                                <p:strVal val="#ppt_y+#ppt_h*1.125000"/>
                                              </p:val>
                                            </p:tav>
                                            <p:tav tm="100000">
                                              <p:val>
                                                <p:strVal val="#ppt_y"/>
                                              </p:val>
                                            </p:tav>
                                          </p:tavLst>
                                        </p:anim>
                                        <p:animEffect transition="in" filter="wipe(up)">
                                          <p:cBhvr>
                                            <p:cTn id="44" dur="500"/>
                                            <p:tgtEl>
                                              <p:spTgt spid="21"/>
                                            </p:tgtEl>
                                          </p:cBhvr>
                                        </p:animEffect>
                                      </p:childTnLst>
                                    </p:cTn>
                                  </p:par>
                                  <p:par>
                                    <p:cTn id="45" presetID="12" presetClass="entr" presetSubtype="4"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p:tgtEl>
                                              <p:spTgt spid="22"/>
                                            </p:tgtEl>
                                            <p:attrNameLst>
                                              <p:attrName>ppt_y</p:attrName>
                                            </p:attrNameLst>
                                          </p:cBhvr>
                                          <p:tavLst>
                                            <p:tav tm="0">
                                              <p:val>
                                                <p:strVal val="#ppt_y+#ppt_h*1.125000"/>
                                              </p:val>
                                            </p:tav>
                                            <p:tav tm="100000">
                                              <p:val>
                                                <p:strVal val="#ppt_y"/>
                                              </p:val>
                                            </p:tav>
                                          </p:tavLst>
                                        </p:anim>
                                        <p:animEffect transition="in" filter="wipe(up)">
                                          <p:cBhvr>
                                            <p:cTn id="48" dur="500"/>
                                            <p:tgtEl>
                                              <p:spTgt spid="22"/>
                                            </p:tgtEl>
                                          </p:cBhvr>
                                        </p:animEffect>
                                      </p:childTnLst>
                                    </p:cTn>
                                  </p:par>
                                  <p:par>
                                    <p:cTn id="49" presetID="12" presetClass="entr" presetSubtype="4"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p:tgtEl>
                                              <p:spTgt spid="23"/>
                                            </p:tgtEl>
                                            <p:attrNameLst>
                                              <p:attrName>ppt_y</p:attrName>
                                            </p:attrNameLst>
                                          </p:cBhvr>
                                          <p:tavLst>
                                            <p:tav tm="0">
                                              <p:val>
                                                <p:strVal val="#ppt_y+#ppt_h*1.125000"/>
                                              </p:val>
                                            </p:tav>
                                            <p:tav tm="100000">
                                              <p:val>
                                                <p:strVal val="#ppt_y"/>
                                              </p:val>
                                            </p:tav>
                                          </p:tavLst>
                                        </p:anim>
                                        <p:animEffect transition="in" filter="wipe(up)">
                                          <p:cBhvr>
                                            <p:cTn id="52" dur="500"/>
                                            <p:tgtEl>
                                              <p:spTgt spid="23"/>
                                            </p:tgtEl>
                                          </p:cBhvr>
                                        </p:animEffect>
                                      </p:childTnLst>
                                    </p:cTn>
                                  </p:par>
                                  <p:par>
                                    <p:cTn id="53" presetID="12" presetClass="entr" presetSubtype="4"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anim calcmode="lin" valueType="num">
                                          <p:cBhvr additive="base">
                                            <p:cTn id="55" dur="500"/>
                                            <p:tgtEl>
                                              <p:spTgt spid="27"/>
                                            </p:tgtEl>
                                            <p:attrNameLst>
                                              <p:attrName>ppt_y</p:attrName>
                                            </p:attrNameLst>
                                          </p:cBhvr>
                                          <p:tavLst>
                                            <p:tav tm="0">
                                              <p:val>
                                                <p:strVal val="#ppt_y+#ppt_h*1.125000"/>
                                              </p:val>
                                            </p:tav>
                                            <p:tav tm="100000">
                                              <p:val>
                                                <p:strVal val="#ppt_y"/>
                                              </p:val>
                                            </p:tav>
                                          </p:tavLst>
                                        </p:anim>
                                        <p:animEffect transition="in" filter="wipe(up)">
                                          <p:cBhvr>
                                            <p:cTn id="56" dur="500"/>
                                            <p:tgtEl>
                                              <p:spTgt spid="27"/>
                                            </p:tgtEl>
                                          </p:cBhvr>
                                        </p:animEffect>
                                      </p:childTnLst>
                                    </p:cTn>
                                  </p:par>
                                  <p:par>
                                    <p:cTn id="57" presetID="12" presetClass="entr" presetSubtype="4" fill="hold" nodeType="withEffect">
                                      <p:stCondLst>
                                        <p:cond delay="0"/>
                                      </p:stCondLst>
                                      <p:childTnLst>
                                        <p:set>
                                          <p:cBhvr>
                                            <p:cTn id="58" dur="1" fill="hold">
                                              <p:stCondLst>
                                                <p:cond delay="0"/>
                                              </p:stCondLst>
                                            </p:cTn>
                                            <p:tgtEl>
                                              <p:spTgt spid="25"/>
                                            </p:tgtEl>
                                            <p:attrNameLst>
                                              <p:attrName>style.visibility</p:attrName>
                                            </p:attrNameLst>
                                          </p:cBhvr>
                                          <p:to>
                                            <p:strVal val="visible"/>
                                          </p:to>
                                        </p:set>
                                        <p:anim calcmode="lin" valueType="num">
                                          <p:cBhvr additive="base">
                                            <p:cTn id="59" dur="500"/>
                                            <p:tgtEl>
                                              <p:spTgt spid="25"/>
                                            </p:tgtEl>
                                            <p:attrNameLst>
                                              <p:attrName>ppt_y</p:attrName>
                                            </p:attrNameLst>
                                          </p:cBhvr>
                                          <p:tavLst>
                                            <p:tav tm="0">
                                              <p:val>
                                                <p:strVal val="#ppt_y+#ppt_h*1.125000"/>
                                              </p:val>
                                            </p:tav>
                                            <p:tav tm="100000">
                                              <p:val>
                                                <p:strVal val="#ppt_y"/>
                                              </p:val>
                                            </p:tav>
                                          </p:tavLst>
                                        </p:anim>
                                        <p:animEffect transition="in" filter="wipe(up)">
                                          <p:cBhvr>
                                            <p:cTn id="60" dur="500"/>
                                            <p:tgtEl>
                                              <p:spTgt spid="25"/>
                                            </p:tgtEl>
                                          </p:cBhvr>
                                        </p:animEffect>
                                      </p:childTnLst>
                                    </p:cTn>
                                  </p:par>
                                  <p:par>
                                    <p:cTn id="61" presetID="12" presetClass="entr" presetSubtype="4" fill="hold" nodeType="withEffect">
                                      <p:stCondLst>
                                        <p:cond delay="0"/>
                                      </p:stCondLst>
                                      <p:childTnLst>
                                        <p:set>
                                          <p:cBhvr>
                                            <p:cTn id="62" dur="1" fill="hold">
                                              <p:stCondLst>
                                                <p:cond delay="0"/>
                                              </p:stCondLst>
                                            </p:cTn>
                                            <p:tgtEl>
                                              <p:spTgt spid="26"/>
                                            </p:tgtEl>
                                            <p:attrNameLst>
                                              <p:attrName>style.visibility</p:attrName>
                                            </p:attrNameLst>
                                          </p:cBhvr>
                                          <p:to>
                                            <p:strVal val="visible"/>
                                          </p:to>
                                        </p:set>
                                        <p:anim calcmode="lin" valueType="num">
                                          <p:cBhvr additive="base">
                                            <p:cTn id="63" dur="500"/>
                                            <p:tgtEl>
                                              <p:spTgt spid="26"/>
                                            </p:tgtEl>
                                            <p:attrNameLst>
                                              <p:attrName>ppt_y</p:attrName>
                                            </p:attrNameLst>
                                          </p:cBhvr>
                                          <p:tavLst>
                                            <p:tav tm="0">
                                              <p:val>
                                                <p:strVal val="#ppt_y+#ppt_h*1.125000"/>
                                              </p:val>
                                            </p:tav>
                                            <p:tav tm="100000">
                                              <p:val>
                                                <p:strVal val="#ppt_y"/>
                                              </p:val>
                                            </p:tav>
                                          </p:tavLst>
                                        </p:anim>
                                        <p:animEffect transition="in" filter="wipe(up)">
                                          <p:cBhvr>
                                            <p:cTn id="64" dur="500"/>
                                            <p:tgtEl>
                                              <p:spTgt spid="26"/>
                                            </p:tgtEl>
                                          </p:cBhvr>
                                        </p:animEffect>
                                      </p:childTnLst>
                                    </p:cTn>
                                  </p:par>
                                  <p:par>
                                    <p:cTn id="65" presetID="12" presetClass="entr" presetSubtype="4"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additive="base">
                                            <p:cTn id="67" dur="500"/>
                                            <p:tgtEl>
                                              <p:spTgt spid="24"/>
                                            </p:tgtEl>
                                            <p:attrNameLst>
                                              <p:attrName>ppt_y</p:attrName>
                                            </p:attrNameLst>
                                          </p:cBhvr>
                                          <p:tavLst>
                                            <p:tav tm="0">
                                              <p:val>
                                                <p:strVal val="#ppt_y+#ppt_h*1.125000"/>
                                              </p:val>
                                            </p:tav>
                                            <p:tav tm="100000">
                                              <p:val>
                                                <p:strVal val="#ppt_y"/>
                                              </p:val>
                                            </p:tav>
                                          </p:tavLst>
                                        </p:anim>
                                        <p:animEffect transition="in" filter="wipe(up)">
                                          <p:cBhvr>
                                            <p:cTn id="68" dur="500"/>
                                            <p:tgtEl>
                                              <p:spTgt spid="24"/>
                                            </p:tgtEl>
                                          </p:cBhvr>
                                        </p:animEffect>
                                      </p:childTnLst>
                                    </p:cTn>
                                  </p:par>
                                  <p:par>
                                    <p:cTn id="69" presetID="12" presetClass="entr" presetSubtype="4" fill="hold" nodeType="withEffect">
                                      <p:stCondLst>
                                        <p:cond delay="0"/>
                                      </p:stCondLst>
                                      <p:childTnLst>
                                        <p:set>
                                          <p:cBhvr>
                                            <p:cTn id="70" dur="1" fill="hold">
                                              <p:stCondLst>
                                                <p:cond delay="0"/>
                                              </p:stCondLst>
                                            </p:cTn>
                                            <p:tgtEl>
                                              <p:spTgt spid="30"/>
                                            </p:tgtEl>
                                            <p:attrNameLst>
                                              <p:attrName>style.visibility</p:attrName>
                                            </p:attrNameLst>
                                          </p:cBhvr>
                                          <p:to>
                                            <p:strVal val="visible"/>
                                          </p:to>
                                        </p:set>
                                        <p:anim calcmode="lin" valueType="num">
                                          <p:cBhvr additive="base">
                                            <p:cTn id="71" dur="500"/>
                                            <p:tgtEl>
                                              <p:spTgt spid="30"/>
                                            </p:tgtEl>
                                            <p:attrNameLst>
                                              <p:attrName>ppt_y</p:attrName>
                                            </p:attrNameLst>
                                          </p:cBhvr>
                                          <p:tavLst>
                                            <p:tav tm="0">
                                              <p:val>
                                                <p:strVal val="#ppt_y+#ppt_h*1.125000"/>
                                              </p:val>
                                            </p:tav>
                                            <p:tav tm="100000">
                                              <p:val>
                                                <p:strVal val="#ppt_y"/>
                                              </p:val>
                                            </p:tav>
                                          </p:tavLst>
                                        </p:anim>
                                        <p:animEffect transition="in" filter="wipe(up)">
                                          <p:cBhvr>
                                            <p:cTn id="72" dur="500"/>
                                            <p:tgtEl>
                                              <p:spTgt spid="30"/>
                                            </p:tgtEl>
                                          </p:cBhvr>
                                        </p:animEffect>
                                      </p:childTnLst>
                                    </p:cTn>
                                  </p:par>
                                  <p:par>
                                    <p:cTn id="73" presetID="12" presetClass="entr" presetSubtype="4" fill="hold" nodeType="withEffect">
                                      <p:stCondLst>
                                        <p:cond delay="0"/>
                                      </p:stCondLst>
                                      <p:childTnLst>
                                        <p:set>
                                          <p:cBhvr>
                                            <p:cTn id="74" dur="1" fill="hold">
                                              <p:stCondLst>
                                                <p:cond delay="0"/>
                                              </p:stCondLst>
                                            </p:cTn>
                                            <p:tgtEl>
                                              <p:spTgt spid="28"/>
                                            </p:tgtEl>
                                            <p:attrNameLst>
                                              <p:attrName>style.visibility</p:attrName>
                                            </p:attrNameLst>
                                          </p:cBhvr>
                                          <p:to>
                                            <p:strVal val="visible"/>
                                          </p:to>
                                        </p:set>
                                        <p:anim calcmode="lin" valueType="num">
                                          <p:cBhvr additive="base">
                                            <p:cTn id="75" dur="500"/>
                                            <p:tgtEl>
                                              <p:spTgt spid="28"/>
                                            </p:tgtEl>
                                            <p:attrNameLst>
                                              <p:attrName>ppt_y</p:attrName>
                                            </p:attrNameLst>
                                          </p:cBhvr>
                                          <p:tavLst>
                                            <p:tav tm="0">
                                              <p:val>
                                                <p:strVal val="#ppt_y+#ppt_h*1.125000"/>
                                              </p:val>
                                            </p:tav>
                                            <p:tav tm="100000">
                                              <p:val>
                                                <p:strVal val="#ppt_y"/>
                                              </p:val>
                                            </p:tav>
                                          </p:tavLst>
                                        </p:anim>
                                        <p:animEffect transition="in" filter="wipe(up)">
                                          <p:cBhvr>
                                            <p:cTn id="76" dur="500"/>
                                            <p:tgtEl>
                                              <p:spTgt spid="28"/>
                                            </p:tgtEl>
                                          </p:cBhvr>
                                        </p:animEffect>
                                      </p:childTnLst>
                                    </p:cTn>
                                  </p:par>
                                  <p:par>
                                    <p:cTn id="77" presetID="12" presetClass="entr" presetSubtype="4" fill="hold" nodeType="withEffect">
                                      <p:stCondLst>
                                        <p:cond delay="0"/>
                                      </p:stCondLst>
                                      <p:childTnLst>
                                        <p:set>
                                          <p:cBhvr>
                                            <p:cTn id="78" dur="1" fill="hold">
                                              <p:stCondLst>
                                                <p:cond delay="0"/>
                                              </p:stCondLst>
                                            </p:cTn>
                                            <p:tgtEl>
                                              <p:spTgt spid="29"/>
                                            </p:tgtEl>
                                            <p:attrNameLst>
                                              <p:attrName>style.visibility</p:attrName>
                                            </p:attrNameLst>
                                          </p:cBhvr>
                                          <p:to>
                                            <p:strVal val="visible"/>
                                          </p:to>
                                        </p:set>
                                        <p:anim calcmode="lin" valueType="num">
                                          <p:cBhvr additive="base">
                                            <p:cTn id="79" dur="500"/>
                                            <p:tgtEl>
                                              <p:spTgt spid="29"/>
                                            </p:tgtEl>
                                            <p:attrNameLst>
                                              <p:attrName>ppt_y</p:attrName>
                                            </p:attrNameLst>
                                          </p:cBhvr>
                                          <p:tavLst>
                                            <p:tav tm="0">
                                              <p:val>
                                                <p:strVal val="#ppt_y+#ppt_h*1.125000"/>
                                              </p:val>
                                            </p:tav>
                                            <p:tav tm="100000">
                                              <p:val>
                                                <p:strVal val="#ppt_y"/>
                                              </p:val>
                                            </p:tav>
                                          </p:tavLst>
                                        </p:anim>
                                        <p:animEffect transition="in" filter="wipe(up)">
                                          <p:cBhvr>
                                            <p:cTn id="80" dur="500"/>
                                            <p:tgtEl>
                                              <p:spTgt spid="29"/>
                                            </p:tgtEl>
                                          </p:cBhvr>
                                        </p:animEffect>
                                      </p:childTnLst>
                                    </p:cTn>
                                  </p:par>
                                  <p:par>
                                    <p:cTn id="81" presetID="12" presetClass="entr" presetSubtype="4" fill="hold" nodeType="withEffect">
                                      <p:stCondLst>
                                        <p:cond delay="0"/>
                                      </p:stCondLst>
                                      <p:childTnLst>
                                        <p:set>
                                          <p:cBhvr>
                                            <p:cTn id="82" dur="1" fill="hold">
                                              <p:stCondLst>
                                                <p:cond delay="0"/>
                                              </p:stCondLst>
                                            </p:cTn>
                                            <p:tgtEl>
                                              <p:spTgt spid="33"/>
                                            </p:tgtEl>
                                            <p:attrNameLst>
                                              <p:attrName>style.visibility</p:attrName>
                                            </p:attrNameLst>
                                          </p:cBhvr>
                                          <p:to>
                                            <p:strVal val="visible"/>
                                          </p:to>
                                        </p:set>
                                        <p:anim calcmode="lin" valueType="num">
                                          <p:cBhvr additive="base">
                                            <p:cTn id="83" dur="500"/>
                                            <p:tgtEl>
                                              <p:spTgt spid="33"/>
                                            </p:tgtEl>
                                            <p:attrNameLst>
                                              <p:attrName>ppt_y</p:attrName>
                                            </p:attrNameLst>
                                          </p:cBhvr>
                                          <p:tavLst>
                                            <p:tav tm="0">
                                              <p:val>
                                                <p:strVal val="#ppt_y+#ppt_h*1.125000"/>
                                              </p:val>
                                            </p:tav>
                                            <p:tav tm="100000">
                                              <p:val>
                                                <p:strVal val="#ppt_y"/>
                                              </p:val>
                                            </p:tav>
                                          </p:tavLst>
                                        </p:anim>
                                        <p:animEffect transition="in" filter="wipe(up)">
                                          <p:cBhvr>
                                            <p:cTn id="84" dur="500"/>
                                            <p:tgtEl>
                                              <p:spTgt spid="33"/>
                                            </p:tgtEl>
                                          </p:cBhvr>
                                        </p:animEffect>
                                      </p:childTnLst>
                                    </p:cTn>
                                  </p:par>
                                  <p:par>
                                    <p:cTn id="85" presetID="12" presetClass="entr" presetSubtype="4" fill="hold" nodeType="withEffect">
                                      <p:stCondLst>
                                        <p:cond delay="0"/>
                                      </p:stCondLst>
                                      <p:childTnLst>
                                        <p:set>
                                          <p:cBhvr>
                                            <p:cTn id="86" dur="1" fill="hold">
                                              <p:stCondLst>
                                                <p:cond delay="0"/>
                                              </p:stCondLst>
                                            </p:cTn>
                                            <p:tgtEl>
                                              <p:spTgt spid="32"/>
                                            </p:tgtEl>
                                            <p:attrNameLst>
                                              <p:attrName>style.visibility</p:attrName>
                                            </p:attrNameLst>
                                          </p:cBhvr>
                                          <p:to>
                                            <p:strVal val="visible"/>
                                          </p:to>
                                        </p:set>
                                        <p:anim calcmode="lin" valueType="num">
                                          <p:cBhvr additive="base">
                                            <p:cTn id="87" dur="500"/>
                                            <p:tgtEl>
                                              <p:spTgt spid="32"/>
                                            </p:tgtEl>
                                            <p:attrNameLst>
                                              <p:attrName>ppt_y</p:attrName>
                                            </p:attrNameLst>
                                          </p:cBhvr>
                                          <p:tavLst>
                                            <p:tav tm="0">
                                              <p:val>
                                                <p:strVal val="#ppt_y+#ppt_h*1.125000"/>
                                              </p:val>
                                            </p:tav>
                                            <p:tav tm="100000">
                                              <p:val>
                                                <p:strVal val="#ppt_y"/>
                                              </p:val>
                                            </p:tav>
                                          </p:tavLst>
                                        </p:anim>
                                        <p:animEffect transition="in" filter="wipe(up)">
                                          <p:cBhvr>
                                            <p:cTn id="88" dur="500"/>
                                            <p:tgtEl>
                                              <p:spTgt spid="32"/>
                                            </p:tgtEl>
                                          </p:cBhvr>
                                        </p:animEffect>
                                      </p:childTnLst>
                                    </p:cTn>
                                  </p:par>
                                  <p:par>
                                    <p:cTn id="89" presetID="12" presetClass="entr" presetSubtype="4" fill="hold" nodeType="withEffect">
                                      <p:stCondLst>
                                        <p:cond delay="0"/>
                                      </p:stCondLst>
                                      <p:childTnLst>
                                        <p:set>
                                          <p:cBhvr>
                                            <p:cTn id="90" dur="1" fill="hold">
                                              <p:stCondLst>
                                                <p:cond delay="0"/>
                                              </p:stCondLst>
                                            </p:cTn>
                                            <p:tgtEl>
                                              <p:spTgt spid="31"/>
                                            </p:tgtEl>
                                            <p:attrNameLst>
                                              <p:attrName>style.visibility</p:attrName>
                                            </p:attrNameLst>
                                          </p:cBhvr>
                                          <p:to>
                                            <p:strVal val="visible"/>
                                          </p:to>
                                        </p:set>
                                        <p:anim calcmode="lin" valueType="num">
                                          <p:cBhvr additive="base">
                                            <p:cTn id="91" dur="500"/>
                                            <p:tgtEl>
                                              <p:spTgt spid="31"/>
                                            </p:tgtEl>
                                            <p:attrNameLst>
                                              <p:attrName>ppt_y</p:attrName>
                                            </p:attrNameLst>
                                          </p:cBhvr>
                                          <p:tavLst>
                                            <p:tav tm="0">
                                              <p:val>
                                                <p:strVal val="#ppt_y+#ppt_h*1.125000"/>
                                              </p:val>
                                            </p:tav>
                                            <p:tav tm="100000">
                                              <p:val>
                                                <p:strVal val="#ppt_y"/>
                                              </p:val>
                                            </p:tav>
                                          </p:tavLst>
                                        </p:anim>
                                        <p:animEffect transition="in" filter="wipe(up)">
                                          <p:cBhvr>
                                            <p:cTn id="92" dur="500"/>
                                            <p:tgtEl>
                                              <p:spTgt spid="31"/>
                                            </p:tgtEl>
                                          </p:cBhvr>
                                        </p:animEffect>
                                      </p:childTnLst>
                                    </p:cTn>
                                  </p:par>
                                  <p:par>
                                    <p:cTn id="93" presetID="12" presetClass="entr" presetSubtype="4" fill="hold" nodeType="withEffect">
                                      <p:stCondLst>
                                        <p:cond delay="0"/>
                                      </p:stCondLst>
                                      <p:childTnLst>
                                        <p:set>
                                          <p:cBhvr>
                                            <p:cTn id="94" dur="1" fill="hold">
                                              <p:stCondLst>
                                                <p:cond delay="0"/>
                                              </p:stCondLst>
                                            </p:cTn>
                                            <p:tgtEl>
                                              <p:spTgt spid="34"/>
                                            </p:tgtEl>
                                            <p:attrNameLst>
                                              <p:attrName>style.visibility</p:attrName>
                                            </p:attrNameLst>
                                          </p:cBhvr>
                                          <p:to>
                                            <p:strVal val="visible"/>
                                          </p:to>
                                        </p:set>
                                        <p:anim calcmode="lin" valueType="num">
                                          <p:cBhvr additive="base">
                                            <p:cTn id="95" dur="500"/>
                                            <p:tgtEl>
                                              <p:spTgt spid="34"/>
                                            </p:tgtEl>
                                            <p:attrNameLst>
                                              <p:attrName>ppt_y</p:attrName>
                                            </p:attrNameLst>
                                          </p:cBhvr>
                                          <p:tavLst>
                                            <p:tav tm="0">
                                              <p:val>
                                                <p:strVal val="#ppt_y+#ppt_h*1.125000"/>
                                              </p:val>
                                            </p:tav>
                                            <p:tav tm="100000">
                                              <p:val>
                                                <p:strVal val="#ppt_y"/>
                                              </p:val>
                                            </p:tav>
                                          </p:tavLst>
                                        </p:anim>
                                        <p:animEffect transition="in" filter="wipe(up)">
                                          <p:cBhvr>
                                            <p:cTn id="96" dur="500"/>
                                            <p:tgtEl>
                                              <p:spTgt spid="34"/>
                                            </p:tgtEl>
                                          </p:cBhvr>
                                        </p:animEffect>
                                      </p:childTnLst>
                                    </p:cTn>
                                  </p:par>
                                  <p:par>
                                    <p:cTn id="97" presetID="12" presetClass="entr" presetSubtype="4" fill="hold" nodeType="withEffect">
                                      <p:stCondLst>
                                        <p:cond delay="0"/>
                                      </p:stCondLst>
                                      <p:childTnLst>
                                        <p:set>
                                          <p:cBhvr>
                                            <p:cTn id="98" dur="1" fill="hold">
                                              <p:stCondLst>
                                                <p:cond delay="0"/>
                                              </p:stCondLst>
                                            </p:cTn>
                                            <p:tgtEl>
                                              <p:spTgt spid="36"/>
                                            </p:tgtEl>
                                            <p:attrNameLst>
                                              <p:attrName>style.visibility</p:attrName>
                                            </p:attrNameLst>
                                          </p:cBhvr>
                                          <p:to>
                                            <p:strVal val="visible"/>
                                          </p:to>
                                        </p:set>
                                        <p:anim calcmode="lin" valueType="num">
                                          <p:cBhvr additive="base">
                                            <p:cTn id="99" dur="500"/>
                                            <p:tgtEl>
                                              <p:spTgt spid="36"/>
                                            </p:tgtEl>
                                            <p:attrNameLst>
                                              <p:attrName>ppt_y</p:attrName>
                                            </p:attrNameLst>
                                          </p:cBhvr>
                                          <p:tavLst>
                                            <p:tav tm="0">
                                              <p:val>
                                                <p:strVal val="#ppt_y+#ppt_h*1.125000"/>
                                              </p:val>
                                            </p:tav>
                                            <p:tav tm="100000">
                                              <p:val>
                                                <p:strVal val="#ppt_y"/>
                                              </p:val>
                                            </p:tav>
                                          </p:tavLst>
                                        </p:anim>
                                        <p:animEffect transition="in" filter="wipe(up)">
                                          <p:cBhvr>
                                            <p:cTn id="100" dur="500"/>
                                            <p:tgtEl>
                                              <p:spTgt spid="36"/>
                                            </p:tgtEl>
                                          </p:cBhvr>
                                        </p:animEffect>
                                      </p:childTnLst>
                                    </p:cTn>
                                  </p:par>
                                  <p:par>
                                    <p:cTn id="101" presetID="12" presetClass="entr" presetSubtype="4" fill="hold" nodeType="withEffect">
                                      <p:stCondLst>
                                        <p:cond delay="0"/>
                                      </p:stCondLst>
                                      <p:childTnLst>
                                        <p:set>
                                          <p:cBhvr>
                                            <p:cTn id="102" dur="1" fill="hold">
                                              <p:stCondLst>
                                                <p:cond delay="0"/>
                                              </p:stCondLst>
                                            </p:cTn>
                                            <p:tgtEl>
                                              <p:spTgt spid="35"/>
                                            </p:tgtEl>
                                            <p:attrNameLst>
                                              <p:attrName>style.visibility</p:attrName>
                                            </p:attrNameLst>
                                          </p:cBhvr>
                                          <p:to>
                                            <p:strVal val="visible"/>
                                          </p:to>
                                        </p:set>
                                        <p:anim calcmode="lin" valueType="num">
                                          <p:cBhvr additive="base">
                                            <p:cTn id="103" dur="500"/>
                                            <p:tgtEl>
                                              <p:spTgt spid="35"/>
                                            </p:tgtEl>
                                            <p:attrNameLst>
                                              <p:attrName>ppt_y</p:attrName>
                                            </p:attrNameLst>
                                          </p:cBhvr>
                                          <p:tavLst>
                                            <p:tav tm="0">
                                              <p:val>
                                                <p:strVal val="#ppt_y+#ppt_h*1.125000"/>
                                              </p:val>
                                            </p:tav>
                                            <p:tav tm="100000">
                                              <p:val>
                                                <p:strVal val="#ppt_y"/>
                                              </p:val>
                                            </p:tav>
                                          </p:tavLst>
                                        </p:anim>
                                        <p:animEffect transition="in" filter="wipe(up)">
                                          <p:cBhvr>
                                            <p:cTn id="104" dur="500"/>
                                            <p:tgtEl>
                                              <p:spTgt spid="35"/>
                                            </p:tgtEl>
                                          </p:cBhvr>
                                        </p:animEffect>
                                      </p:childTnLst>
                                    </p:cTn>
                                  </p:par>
                                  <p:par>
                                    <p:cTn id="105" presetID="12" presetClass="entr" presetSubtype="4" fill="hold" nodeType="withEffect">
                                      <p:stCondLst>
                                        <p:cond delay="0"/>
                                      </p:stCondLst>
                                      <p:childTnLst>
                                        <p:set>
                                          <p:cBhvr>
                                            <p:cTn id="106" dur="1" fill="hold">
                                              <p:stCondLst>
                                                <p:cond delay="0"/>
                                              </p:stCondLst>
                                            </p:cTn>
                                            <p:tgtEl>
                                              <p:spTgt spid="37"/>
                                            </p:tgtEl>
                                            <p:attrNameLst>
                                              <p:attrName>style.visibility</p:attrName>
                                            </p:attrNameLst>
                                          </p:cBhvr>
                                          <p:to>
                                            <p:strVal val="visible"/>
                                          </p:to>
                                        </p:set>
                                        <p:anim calcmode="lin" valueType="num">
                                          <p:cBhvr additive="base">
                                            <p:cTn id="107" dur="500"/>
                                            <p:tgtEl>
                                              <p:spTgt spid="37"/>
                                            </p:tgtEl>
                                            <p:attrNameLst>
                                              <p:attrName>ppt_y</p:attrName>
                                            </p:attrNameLst>
                                          </p:cBhvr>
                                          <p:tavLst>
                                            <p:tav tm="0">
                                              <p:val>
                                                <p:strVal val="#ppt_y+#ppt_h*1.125000"/>
                                              </p:val>
                                            </p:tav>
                                            <p:tav tm="100000">
                                              <p:val>
                                                <p:strVal val="#ppt_y"/>
                                              </p:val>
                                            </p:tav>
                                          </p:tavLst>
                                        </p:anim>
                                        <p:animEffect transition="in" filter="wipe(up)">
                                          <p:cBhvr>
                                            <p:cTn id="108" dur="500"/>
                                            <p:tgtEl>
                                              <p:spTgt spid="37"/>
                                            </p:tgtEl>
                                          </p:cBhvr>
                                        </p:animEffect>
                                      </p:childTnLst>
                                    </p:cTn>
                                  </p:par>
                                  <p:par>
                                    <p:cTn id="109" presetID="12" presetClass="entr" presetSubtype="4" fill="hold" grpId="0" nodeType="withEffect">
                                      <p:stCondLst>
                                        <p:cond delay="0"/>
                                      </p:stCondLst>
                                      <p:childTnLst>
                                        <p:set>
                                          <p:cBhvr>
                                            <p:cTn id="110" dur="1" fill="hold">
                                              <p:stCondLst>
                                                <p:cond delay="0"/>
                                              </p:stCondLst>
                                            </p:cTn>
                                            <p:tgtEl>
                                              <p:spTgt spid="38"/>
                                            </p:tgtEl>
                                            <p:attrNameLst>
                                              <p:attrName>style.visibility</p:attrName>
                                            </p:attrNameLst>
                                          </p:cBhvr>
                                          <p:to>
                                            <p:strVal val="visible"/>
                                          </p:to>
                                        </p:set>
                                        <p:anim calcmode="lin" valueType="num">
                                          <p:cBhvr additive="base">
                                            <p:cTn id="111" dur="500"/>
                                            <p:tgtEl>
                                              <p:spTgt spid="38"/>
                                            </p:tgtEl>
                                            <p:attrNameLst>
                                              <p:attrName>ppt_y</p:attrName>
                                            </p:attrNameLst>
                                          </p:cBhvr>
                                          <p:tavLst>
                                            <p:tav tm="0">
                                              <p:val>
                                                <p:strVal val="#ppt_y+#ppt_h*1.125000"/>
                                              </p:val>
                                            </p:tav>
                                            <p:tav tm="100000">
                                              <p:val>
                                                <p:strVal val="#ppt_y"/>
                                              </p:val>
                                            </p:tav>
                                          </p:tavLst>
                                        </p:anim>
                                        <p:animEffect transition="in" filter="wipe(up)">
                                          <p:cBhvr>
                                            <p:cTn id="112" dur="500"/>
                                            <p:tgtEl>
                                              <p:spTgt spid="38"/>
                                            </p:tgtEl>
                                          </p:cBhvr>
                                        </p:animEffect>
                                      </p:childTnLst>
                                    </p:cTn>
                                  </p:par>
                                </p:childTnLst>
                              </p:cTn>
                            </p:par>
                            <p:par>
                              <p:cTn id="113" fill="hold">
                                <p:stCondLst>
                                  <p:cond delay="500"/>
                                </p:stCondLst>
                                <p:childTnLst>
                                  <p:par>
                                    <p:cTn id="114" presetID="2" presetClass="entr" presetSubtype="4" fill="hold" nodeType="afterEffect" p14:presetBounceEnd="72000">
                                      <p:stCondLst>
                                        <p:cond delay="0"/>
                                      </p:stCondLst>
                                      <p:childTnLst>
                                        <p:set>
                                          <p:cBhvr>
                                            <p:cTn id="115" dur="1" fill="hold">
                                              <p:stCondLst>
                                                <p:cond delay="0"/>
                                              </p:stCondLst>
                                            </p:cTn>
                                            <p:tgtEl>
                                              <p:spTgt spid="39"/>
                                            </p:tgtEl>
                                            <p:attrNameLst>
                                              <p:attrName>style.visibility</p:attrName>
                                            </p:attrNameLst>
                                          </p:cBhvr>
                                          <p:to>
                                            <p:strVal val="visible"/>
                                          </p:to>
                                        </p:set>
                                        <p:anim calcmode="lin" valueType="num" p14:bounceEnd="72000">
                                          <p:cBhvr additive="base">
                                            <p:cTn id="116" dur="1000" fill="hold"/>
                                            <p:tgtEl>
                                              <p:spTgt spid="39"/>
                                            </p:tgtEl>
                                            <p:attrNameLst>
                                              <p:attrName>ppt_x</p:attrName>
                                            </p:attrNameLst>
                                          </p:cBhvr>
                                          <p:tavLst>
                                            <p:tav tm="0">
                                              <p:val>
                                                <p:strVal val="#ppt_x"/>
                                              </p:val>
                                            </p:tav>
                                            <p:tav tm="100000">
                                              <p:val>
                                                <p:strVal val="#ppt_x"/>
                                              </p:val>
                                            </p:tav>
                                          </p:tavLst>
                                        </p:anim>
                                        <p:anim calcmode="lin" valueType="num" p14:bounceEnd="72000">
                                          <p:cBhvr additive="base">
                                            <p:cTn id="117" dur="10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17" grpId="0"/>
          <p:bldP spid="21" grpId="0" animBg="1"/>
          <p:bldP spid="23" grpId="0"/>
          <p:bldP spid="24" grpId="0"/>
          <p:bldP spid="38"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6" name="Tieng-tinh-tinh-www_tiengdong_com.wav"/>
                                            </p:tgtEl>
                                          </p:cMediaNode>
                                        </p:audio>
                                      </p:subTnLst>
                                    </p:cTn>
                                  </p:par>
                                  <p:par>
                                    <p:cTn id="21" presetID="12" presetClass="entr" presetSubtype="4"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p:tgtEl>
                                              <p:spTgt spid="15"/>
                                            </p:tgtEl>
                                            <p:attrNameLst>
                                              <p:attrName>ppt_y</p:attrName>
                                            </p:attrNameLst>
                                          </p:cBhvr>
                                          <p:tavLst>
                                            <p:tav tm="0">
                                              <p:val>
                                                <p:strVal val="#ppt_y+#ppt_h*1.125000"/>
                                              </p:val>
                                            </p:tav>
                                            <p:tav tm="100000">
                                              <p:val>
                                                <p:strVal val="#ppt_y"/>
                                              </p:val>
                                            </p:tav>
                                          </p:tavLst>
                                        </p:anim>
                                        <p:animEffect transition="in" filter="wipe(up)">
                                          <p:cBhvr>
                                            <p:cTn id="24" dur="500"/>
                                            <p:tgtEl>
                                              <p:spTgt spid="15"/>
                                            </p:tgtEl>
                                          </p:cBhvr>
                                        </p:animEffect>
                                      </p:childTnLst>
                                    </p:cTn>
                                  </p:par>
                                  <p:par>
                                    <p:cTn id="25" presetID="12" presetClass="entr" presetSubtype="4"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p:tgtEl>
                                              <p:spTgt spid="18"/>
                                            </p:tgtEl>
                                            <p:attrNameLst>
                                              <p:attrName>ppt_y</p:attrName>
                                            </p:attrNameLst>
                                          </p:cBhvr>
                                          <p:tavLst>
                                            <p:tav tm="0">
                                              <p:val>
                                                <p:strVal val="#ppt_y+#ppt_h*1.125000"/>
                                              </p:val>
                                            </p:tav>
                                            <p:tav tm="100000">
                                              <p:val>
                                                <p:strVal val="#ppt_y"/>
                                              </p:val>
                                            </p:tav>
                                          </p:tavLst>
                                        </p:anim>
                                        <p:animEffect transition="in" filter="wipe(up)">
                                          <p:cBhvr>
                                            <p:cTn id="28" dur="500"/>
                                            <p:tgtEl>
                                              <p:spTgt spid="18"/>
                                            </p:tgtEl>
                                          </p:cBhvr>
                                        </p:animEffect>
                                      </p:childTnLst>
                                    </p:cTn>
                                  </p:par>
                                  <p:par>
                                    <p:cTn id="29" presetID="12" presetClass="entr" presetSubtype="4"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p:tgtEl>
                                              <p:spTgt spid="19"/>
                                            </p:tgtEl>
                                            <p:attrNameLst>
                                              <p:attrName>ppt_y</p:attrName>
                                            </p:attrNameLst>
                                          </p:cBhvr>
                                          <p:tavLst>
                                            <p:tav tm="0">
                                              <p:val>
                                                <p:strVal val="#ppt_y+#ppt_h*1.125000"/>
                                              </p:val>
                                            </p:tav>
                                            <p:tav tm="100000">
                                              <p:val>
                                                <p:strVal val="#ppt_y"/>
                                              </p:val>
                                            </p:tav>
                                          </p:tavLst>
                                        </p:anim>
                                        <p:animEffect transition="in" filter="wipe(up)">
                                          <p:cBhvr>
                                            <p:cTn id="32" dur="500"/>
                                            <p:tgtEl>
                                              <p:spTgt spid="19"/>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p:tgtEl>
                                              <p:spTgt spid="17"/>
                                            </p:tgtEl>
                                            <p:attrNameLst>
                                              <p:attrName>ppt_y</p:attrName>
                                            </p:attrNameLst>
                                          </p:cBhvr>
                                          <p:tavLst>
                                            <p:tav tm="0">
                                              <p:val>
                                                <p:strVal val="#ppt_y+#ppt_h*1.125000"/>
                                              </p:val>
                                            </p:tav>
                                            <p:tav tm="100000">
                                              <p:val>
                                                <p:strVal val="#ppt_y"/>
                                              </p:val>
                                            </p:tav>
                                          </p:tavLst>
                                        </p:anim>
                                        <p:animEffect transition="in" filter="wipe(up)">
                                          <p:cBhvr>
                                            <p:cTn id="36" dur="500"/>
                                            <p:tgtEl>
                                              <p:spTgt spid="17"/>
                                            </p:tgtEl>
                                          </p:cBhvr>
                                        </p:animEffect>
                                      </p:childTnLst>
                                    </p:cTn>
                                  </p:par>
                                  <p:par>
                                    <p:cTn id="37" presetID="12" presetClass="entr" presetSubtype="4"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p:tgtEl>
                                              <p:spTgt spid="20"/>
                                            </p:tgtEl>
                                            <p:attrNameLst>
                                              <p:attrName>ppt_y</p:attrName>
                                            </p:attrNameLst>
                                          </p:cBhvr>
                                          <p:tavLst>
                                            <p:tav tm="0">
                                              <p:val>
                                                <p:strVal val="#ppt_y+#ppt_h*1.125000"/>
                                              </p:val>
                                            </p:tav>
                                            <p:tav tm="100000">
                                              <p:val>
                                                <p:strVal val="#ppt_y"/>
                                              </p:val>
                                            </p:tav>
                                          </p:tavLst>
                                        </p:anim>
                                        <p:animEffect transition="in" filter="wipe(up)">
                                          <p:cBhvr>
                                            <p:cTn id="40" dur="500"/>
                                            <p:tgtEl>
                                              <p:spTgt spid="20"/>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p:tgtEl>
                                              <p:spTgt spid="21"/>
                                            </p:tgtEl>
                                            <p:attrNameLst>
                                              <p:attrName>ppt_y</p:attrName>
                                            </p:attrNameLst>
                                          </p:cBhvr>
                                          <p:tavLst>
                                            <p:tav tm="0">
                                              <p:val>
                                                <p:strVal val="#ppt_y+#ppt_h*1.125000"/>
                                              </p:val>
                                            </p:tav>
                                            <p:tav tm="100000">
                                              <p:val>
                                                <p:strVal val="#ppt_y"/>
                                              </p:val>
                                            </p:tav>
                                          </p:tavLst>
                                        </p:anim>
                                        <p:animEffect transition="in" filter="wipe(up)">
                                          <p:cBhvr>
                                            <p:cTn id="44" dur="500"/>
                                            <p:tgtEl>
                                              <p:spTgt spid="21"/>
                                            </p:tgtEl>
                                          </p:cBhvr>
                                        </p:animEffect>
                                      </p:childTnLst>
                                    </p:cTn>
                                  </p:par>
                                  <p:par>
                                    <p:cTn id="45" presetID="12" presetClass="entr" presetSubtype="4"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p:tgtEl>
                                              <p:spTgt spid="22"/>
                                            </p:tgtEl>
                                            <p:attrNameLst>
                                              <p:attrName>ppt_y</p:attrName>
                                            </p:attrNameLst>
                                          </p:cBhvr>
                                          <p:tavLst>
                                            <p:tav tm="0">
                                              <p:val>
                                                <p:strVal val="#ppt_y+#ppt_h*1.125000"/>
                                              </p:val>
                                            </p:tav>
                                            <p:tav tm="100000">
                                              <p:val>
                                                <p:strVal val="#ppt_y"/>
                                              </p:val>
                                            </p:tav>
                                          </p:tavLst>
                                        </p:anim>
                                        <p:animEffect transition="in" filter="wipe(up)">
                                          <p:cBhvr>
                                            <p:cTn id="48" dur="500"/>
                                            <p:tgtEl>
                                              <p:spTgt spid="22"/>
                                            </p:tgtEl>
                                          </p:cBhvr>
                                        </p:animEffect>
                                      </p:childTnLst>
                                    </p:cTn>
                                  </p:par>
                                  <p:par>
                                    <p:cTn id="49" presetID="12" presetClass="entr" presetSubtype="4"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p:tgtEl>
                                              <p:spTgt spid="23"/>
                                            </p:tgtEl>
                                            <p:attrNameLst>
                                              <p:attrName>ppt_y</p:attrName>
                                            </p:attrNameLst>
                                          </p:cBhvr>
                                          <p:tavLst>
                                            <p:tav tm="0">
                                              <p:val>
                                                <p:strVal val="#ppt_y+#ppt_h*1.125000"/>
                                              </p:val>
                                            </p:tav>
                                            <p:tav tm="100000">
                                              <p:val>
                                                <p:strVal val="#ppt_y"/>
                                              </p:val>
                                            </p:tav>
                                          </p:tavLst>
                                        </p:anim>
                                        <p:animEffect transition="in" filter="wipe(up)">
                                          <p:cBhvr>
                                            <p:cTn id="52" dur="500"/>
                                            <p:tgtEl>
                                              <p:spTgt spid="23"/>
                                            </p:tgtEl>
                                          </p:cBhvr>
                                        </p:animEffect>
                                      </p:childTnLst>
                                    </p:cTn>
                                  </p:par>
                                  <p:par>
                                    <p:cTn id="53" presetID="12" presetClass="entr" presetSubtype="4"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anim calcmode="lin" valueType="num">
                                          <p:cBhvr additive="base">
                                            <p:cTn id="55" dur="500"/>
                                            <p:tgtEl>
                                              <p:spTgt spid="27"/>
                                            </p:tgtEl>
                                            <p:attrNameLst>
                                              <p:attrName>ppt_y</p:attrName>
                                            </p:attrNameLst>
                                          </p:cBhvr>
                                          <p:tavLst>
                                            <p:tav tm="0">
                                              <p:val>
                                                <p:strVal val="#ppt_y+#ppt_h*1.125000"/>
                                              </p:val>
                                            </p:tav>
                                            <p:tav tm="100000">
                                              <p:val>
                                                <p:strVal val="#ppt_y"/>
                                              </p:val>
                                            </p:tav>
                                          </p:tavLst>
                                        </p:anim>
                                        <p:animEffect transition="in" filter="wipe(up)">
                                          <p:cBhvr>
                                            <p:cTn id="56" dur="500"/>
                                            <p:tgtEl>
                                              <p:spTgt spid="27"/>
                                            </p:tgtEl>
                                          </p:cBhvr>
                                        </p:animEffect>
                                      </p:childTnLst>
                                    </p:cTn>
                                  </p:par>
                                  <p:par>
                                    <p:cTn id="57" presetID="12" presetClass="entr" presetSubtype="4" fill="hold" nodeType="withEffect">
                                      <p:stCondLst>
                                        <p:cond delay="0"/>
                                      </p:stCondLst>
                                      <p:childTnLst>
                                        <p:set>
                                          <p:cBhvr>
                                            <p:cTn id="58" dur="1" fill="hold">
                                              <p:stCondLst>
                                                <p:cond delay="0"/>
                                              </p:stCondLst>
                                            </p:cTn>
                                            <p:tgtEl>
                                              <p:spTgt spid="25"/>
                                            </p:tgtEl>
                                            <p:attrNameLst>
                                              <p:attrName>style.visibility</p:attrName>
                                            </p:attrNameLst>
                                          </p:cBhvr>
                                          <p:to>
                                            <p:strVal val="visible"/>
                                          </p:to>
                                        </p:set>
                                        <p:anim calcmode="lin" valueType="num">
                                          <p:cBhvr additive="base">
                                            <p:cTn id="59" dur="500"/>
                                            <p:tgtEl>
                                              <p:spTgt spid="25"/>
                                            </p:tgtEl>
                                            <p:attrNameLst>
                                              <p:attrName>ppt_y</p:attrName>
                                            </p:attrNameLst>
                                          </p:cBhvr>
                                          <p:tavLst>
                                            <p:tav tm="0">
                                              <p:val>
                                                <p:strVal val="#ppt_y+#ppt_h*1.125000"/>
                                              </p:val>
                                            </p:tav>
                                            <p:tav tm="100000">
                                              <p:val>
                                                <p:strVal val="#ppt_y"/>
                                              </p:val>
                                            </p:tav>
                                          </p:tavLst>
                                        </p:anim>
                                        <p:animEffect transition="in" filter="wipe(up)">
                                          <p:cBhvr>
                                            <p:cTn id="60" dur="500"/>
                                            <p:tgtEl>
                                              <p:spTgt spid="25"/>
                                            </p:tgtEl>
                                          </p:cBhvr>
                                        </p:animEffect>
                                      </p:childTnLst>
                                    </p:cTn>
                                  </p:par>
                                  <p:par>
                                    <p:cTn id="61" presetID="12" presetClass="entr" presetSubtype="4" fill="hold" nodeType="withEffect">
                                      <p:stCondLst>
                                        <p:cond delay="0"/>
                                      </p:stCondLst>
                                      <p:childTnLst>
                                        <p:set>
                                          <p:cBhvr>
                                            <p:cTn id="62" dur="1" fill="hold">
                                              <p:stCondLst>
                                                <p:cond delay="0"/>
                                              </p:stCondLst>
                                            </p:cTn>
                                            <p:tgtEl>
                                              <p:spTgt spid="26"/>
                                            </p:tgtEl>
                                            <p:attrNameLst>
                                              <p:attrName>style.visibility</p:attrName>
                                            </p:attrNameLst>
                                          </p:cBhvr>
                                          <p:to>
                                            <p:strVal val="visible"/>
                                          </p:to>
                                        </p:set>
                                        <p:anim calcmode="lin" valueType="num">
                                          <p:cBhvr additive="base">
                                            <p:cTn id="63" dur="500"/>
                                            <p:tgtEl>
                                              <p:spTgt spid="26"/>
                                            </p:tgtEl>
                                            <p:attrNameLst>
                                              <p:attrName>ppt_y</p:attrName>
                                            </p:attrNameLst>
                                          </p:cBhvr>
                                          <p:tavLst>
                                            <p:tav tm="0">
                                              <p:val>
                                                <p:strVal val="#ppt_y+#ppt_h*1.125000"/>
                                              </p:val>
                                            </p:tav>
                                            <p:tav tm="100000">
                                              <p:val>
                                                <p:strVal val="#ppt_y"/>
                                              </p:val>
                                            </p:tav>
                                          </p:tavLst>
                                        </p:anim>
                                        <p:animEffect transition="in" filter="wipe(up)">
                                          <p:cBhvr>
                                            <p:cTn id="64" dur="500"/>
                                            <p:tgtEl>
                                              <p:spTgt spid="26"/>
                                            </p:tgtEl>
                                          </p:cBhvr>
                                        </p:animEffect>
                                      </p:childTnLst>
                                    </p:cTn>
                                  </p:par>
                                  <p:par>
                                    <p:cTn id="65" presetID="12" presetClass="entr" presetSubtype="4"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additive="base">
                                            <p:cTn id="67" dur="500"/>
                                            <p:tgtEl>
                                              <p:spTgt spid="24"/>
                                            </p:tgtEl>
                                            <p:attrNameLst>
                                              <p:attrName>ppt_y</p:attrName>
                                            </p:attrNameLst>
                                          </p:cBhvr>
                                          <p:tavLst>
                                            <p:tav tm="0">
                                              <p:val>
                                                <p:strVal val="#ppt_y+#ppt_h*1.125000"/>
                                              </p:val>
                                            </p:tav>
                                            <p:tav tm="100000">
                                              <p:val>
                                                <p:strVal val="#ppt_y"/>
                                              </p:val>
                                            </p:tav>
                                          </p:tavLst>
                                        </p:anim>
                                        <p:animEffect transition="in" filter="wipe(up)">
                                          <p:cBhvr>
                                            <p:cTn id="68" dur="500"/>
                                            <p:tgtEl>
                                              <p:spTgt spid="24"/>
                                            </p:tgtEl>
                                          </p:cBhvr>
                                        </p:animEffect>
                                      </p:childTnLst>
                                    </p:cTn>
                                  </p:par>
                                  <p:par>
                                    <p:cTn id="69" presetID="12" presetClass="entr" presetSubtype="4" fill="hold" nodeType="withEffect">
                                      <p:stCondLst>
                                        <p:cond delay="0"/>
                                      </p:stCondLst>
                                      <p:childTnLst>
                                        <p:set>
                                          <p:cBhvr>
                                            <p:cTn id="70" dur="1" fill="hold">
                                              <p:stCondLst>
                                                <p:cond delay="0"/>
                                              </p:stCondLst>
                                            </p:cTn>
                                            <p:tgtEl>
                                              <p:spTgt spid="30"/>
                                            </p:tgtEl>
                                            <p:attrNameLst>
                                              <p:attrName>style.visibility</p:attrName>
                                            </p:attrNameLst>
                                          </p:cBhvr>
                                          <p:to>
                                            <p:strVal val="visible"/>
                                          </p:to>
                                        </p:set>
                                        <p:anim calcmode="lin" valueType="num">
                                          <p:cBhvr additive="base">
                                            <p:cTn id="71" dur="500"/>
                                            <p:tgtEl>
                                              <p:spTgt spid="30"/>
                                            </p:tgtEl>
                                            <p:attrNameLst>
                                              <p:attrName>ppt_y</p:attrName>
                                            </p:attrNameLst>
                                          </p:cBhvr>
                                          <p:tavLst>
                                            <p:tav tm="0">
                                              <p:val>
                                                <p:strVal val="#ppt_y+#ppt_h*1.125000"/>
                                              </p:val>
                                            </p:tav>
                                            <p:tav tm="100000">
                                              <p:val>
                                                <p:strVal val="#ppt_y"/>
                                              </p:val>
                                            </p:tav>
                                          </p:tavLst>
                                        </p:anim>
                                        <p:animEffect transition="in" filter="wipe(up)">
                                          <p:cBhvr>
                                            <p:cTn id="72" dur="500"/>
                                            <p:tgtEl>
                                              <p:spTgt spid="30"/>
                                            </p:tgtEl>
                                          </p:cBhvr>
                                        </p:animEffect>
                                      </p:childTnLst>
                                    </p:cTn>
                                  </p:par>
                                  <p:par>
                                    <p:cTn id="73" presetID="12" presetClass="entr" presetSubtype="4" fill="hold" nodeType="withEffect">
                                      <p:stCondLst>
                                        <p:cond delay="0"/>
                                      </p:stCondLst>
                                      <p:childTnLst>
                                        <p:set>
                                          <p:cBhvr>
                                            <p:cTn id="74" dur="1" fill="hold">
                                              <p:stCondLst>
                                                <p:cond delay="0"/>
                                              </p:stCondLst>
                                            </p:cTn>
                                            <p:tgtEl>
                                              <p:spTgt spid="28"/>
                                            </p:tgtEl>
                                            <p:attrNameLst>
                                              <p:attrName>style.visibility</p:attrName>
                                            </p:attrNameLst>
                                          </p:cBhvr>
                                          <p:to>
                                            <p:strVal val="visible"/>
                                          </p:to>
                                        </p:set>
                                        <p:anim calcmode="lin" valueType="num">
                                          <p:cBhvr additive="base">
                                            <p:cTn id="75" dur="500"/>
                                            <p:tgtEl>
                                              <p:spTgt spid="28"/>
                                            </p:tgtEl>
                                            <p:attrNameLst>
                                              <p:attrName>ppt_y</p:attrName>
                                            </p:attrNameLst>
                                          </p:cBhvr>
                                          <p:tavLst>
                                            <p:tav tm="0">
                                              <p:val>
                                                <p:strVal val="#ppt_y+#ppt_h*1.125000"/>
                                              </p:val>
                                            </p:tav>
                                            <p:tav tm="100000">
                                              <p:val>
                                                <p:strVal val="#ppt_y"/>
                                              </p:val>
                                            </p:tav>
                                          </p:tavLst>
                                        </p:anim>
                                        <p:animEffect transition="in" filter="wipe(up)">
                                          <p:cBhvr>
                                            <p:cTn id="76" dur="500"/>
                                            <p:tgtEl>
                                              <p:spTgt spid="28"/>
                                            </p:tgtEl>
                                          </p:cBhvr>
                                        </p:animEffect>
                                      </p:childTnLst>
                                    </p:cTn>
                                  </p:par>
                                  <p:par>
                                    <p:cTn id="77" presetID="12" presetClass="entr" presetSubtype="4" fill="hold" nodeType="withEffect">
                                      <p:stCondLst>
                                        <p:cond delay="0"/>
                                      </p:stCondLst>
                                      <p:childTnLst>
                                        <p:set>
                                          <p:cBhvr>
                                            <p:cTn id="78" dur="1" fill="hold">
                                              <p:stCondLst>
                                                <p:cond delay="0"/>
                                              </p:stCondLst>
                                            </p:cTn>
                                            <p:tgtEl>
                                              <p:spTgt spid="29"/>
                                            </p:tgtEl>
                                            <p:attrNameLst>
                                              <p:attrName>style.visibility</p:attrName>
                                            </p:attrNameLst>
                                          </p:cBhvr>
                                          <p:to>
                                            <p:strVal val="visible"/>
                                          </p:to>
                                        </p:set>
                                        <p:anim calcmode="lin" valueType="num">
                                          <p:cBhvr additive="base">
                                            <p:cTn id="79" dur="500"/>
                                            <p:tgtEl>
                                              <p:spTgt spid="29"/>
                                            </p:tgtEl>
                                            <p:attrNameLst>
                                              <p:attrName>ppt_y</p:attrName>
                                            </p:attrNameLst>
                                          </p:cBhvr>
                                          <p:tavLst>
                                            <p:tav tm="0">
                                              <p:val>
                                                <p:strVal val="#ppt_y+#ppt_h*1.125000"/>
                                              </p:val>
                                            </p:tav>
                                            <p:tav tm="100000">
                                              <p:val>
                                                <p:strVal val="#ppt_y"/>
                                              </p:val>
                                            </p:tav>
                                          </p:tavLst>
                                        </p:anim>
                                        <p:animEffect transition="in" filter="wipe(up)">
                                          <p:cBhvr>
                                            <p:cTn id="80" dur="500"/>
                                            <p:tgtEl>
                                              <p:spTgt spid="29"/>
                                            </p:tgtEl>
                                          </p:cBhvr>
                                        </p:animEffect>
                                      </p:childTnLst>
                                    </p:cTn>
                                  </p:par>
                                  <p:par>
                                    <p:cTn id="81" presetID="12" presetClass="entr" presetSubtype="4" fill="hold" nodeType="withEffect">
                                      <p:stCondLst>
                                        <p:cond delay="0"/>
                                      </p:stCondLst>
                                      <p:childTnLst>
                                        <p:set>
                                          <p:cBhvr>
                                            <p:cTn id="82" dur="1" fill="hold">
                                              <p:stCondLst>
                                                <p:cond delay="0"/>
                                              </p:stCondLst>
                                            </p:cTn>
                                            <p:tgtEl>
                                              <p:spTgt spid="33"/>
                                            </p:tgtEl>
                                            <p:attrNameLst>
                                              <p:attrName>style.visibility</p:attrName>
                                            </p:attrNameLst>
                                          </p:cBhvr>
                                          <p:to>
                                            <p:strVal val="visible"/>
                                          </p:to>
                                        </p:set>
                                        <p:anim calcmode="lin" valueType="num">
                                          <p:cBhvr additive="base">
                                            <p:cTn id="83" dur="500"/>
                                            <p:tgtEl>
                                              <p:spTgt spid="33"/>
                                            </p:tgtEl>
                                            <p:attrNameLst>
                                              <p:attrName>ppt_y</p:attrName>
                                            </p:attrNameLst>
                                          </p:cBhvr>
                                          <p:tavLst>
                                            <p:tav tm="0">
                                              <p:val>
                                                <p:strVal val="#ppt_y+#ppt_h*1.125000"/>
                                              </p:val>
                                            </p:tav>
                                            <p:tav tm="100000">
                                              <p:val>
                                                <p:strVal val="#ppt_y"/>
                                              </p:val>
                                            </p:tav>
                                          </p:tavLst>
                                        </p:anim>
                                        <p:animEffect transition="in" filter="wipe(up)">
                                          <p:cBhvr>
                                            <p:cTn id="84" dur="500"/>
                                            <p:tgtEl>
                                              <p:spTgt spid="33"/>
                                            </p:tgtEl>
                                          </p:cBhvr>
                                        </p:animEffect>
                                      </p:childTnLst>
                                    </p:cTn>
                                  </p:par>
                                  <p:par>
                                    <p:cTn id="85" presetID="12" presetClass="entr" presetSubtype="4" fill="hold" nodeType="withEffect">
                                      <p:stCondLst>
                                        <p:cond delay="0"/>
                                      </p:stCondLst>
                                      <p:childTnLst>
                                        <p:set>
                                          <p:cBhvr>
                                            <p:cTn id="86" dur="1" fill="hold">
                                              <p:stCondLst>
                                                <p:cond delay="0"/>
                                              </p:stCondLst>
                                            </p:cTn>
                                            <p:tgtEl>
                                              <p:spTgt spid="32"/>
                                            </p:tgtEl>
                                            <p:attrNameLst>
                                              <p:attrName>style.visibility</p:attrName>
                                            </p:attrNameLst>
                                          </p:cBhvr>
                                          <p:to>
                                            <p:strVal val="visible"/>
                                          </p:to>
                                        </p:set>
                                        <p:anim calcmode="lin" valueType="num">
                                          <p:cBhvr additive="base">
                                            <p:cTn id="87" dur="500"/>
                                            <p:tgtEl>
                                              <p:spTgt spid="32"/>
                                            </p:tgtEl>
                                            <p:attrNameLst>
                                              <p:attrName>ppt_y</p:attrName>
                                            </p:attrNameLst>
                                          </p:cBhvr>
                                          <p:tavLst>
                                            <p:tav tm="0">
                                              <p:val>
                                                <p:strVal val="#ppt_y+#ppt_h*1.125000"/>
                                              </p:val>
                                            </p:tav>
                                            <p:tav tm="100000">
                                              <p:val>
                                                <p:strVal val="#ppt_y"/>
                                              </p:val>
                                            </p:tav>
                                          </p:tavLst>
                                        </p:anim>
                                        <p:animEffect transition="in" filter="wipe(up)">
                                          <p:cBhvr>
                                            <p:cTn id="88" dur="500"/>
                                            <p:tgtEl>
                                              <p:spTgt spid="32"/>
                                            </p:tgtEl>
                                          </p:cBhvr>
                                        </p:animEffect>
                                      </p:childTnLst>
                                    </p:cTn>
                                  </p:par>
                                  <p:par>
                                    <p:cTn id="89" presetID="12" presetClass="entr" presetSubtype="4" fill="hold" nodeType="withEffect">
                                      <p:stCondLst>
                                        <p:cond delay="0"/>
                                      </p:stCondLst>
                                      <p:childTnLst>
                                        <p:set>
                                          <p:cBhvr>
                                            <p:cTn id="90" dur="1" fill="hold">
                                              <p:stCondLst>
                                                <p:cond delay="0"/>
                                              </p:stCondLst>
                                            </p:cTn>
                                            <p:tgtEl>
                                              <p:spTgt spid="31"/>
                                            </p:tgtEl>
                                            <p:attrNameLst>
                                              <p:attrName>style.visibility</p:attrName>
                                            </p:attrNameLst>
                                          </p:cBhvr>
                                          <p:to>
                                            <p:strVal val="visible"/>
                                          </p:to>
                                        </p:set>
                                        <p:anim calcmode="lin" valueType="num">
                                          <p:cBhvr additive="base">
                                            <p:cTn id="91" dur="500"/>
                                            <p:tgtEl>
                                              <p:spTgt spid="31"/>
                                            </p:tgtEl>
                                            <p:attrNameLst>
                                              <p:attrName>ppt_y</p:attrName>
                                            </p:attrNameLst>
                                          </p:cBhvr>
                                          <p:tavLst>
                                            <p:tav tm="0">
                                              <p:val>
                                                <p:strVal val="#ppt_y+#ppt_h*1.125000"/>
                                              </p:val>
                                            </p:tav>
                                            <p:tav tm="100000">
                                              <p:val>
                                                <p:strVal val="#ppt_y"/>
                                              </p:val>
                                            </p:tav>
                                          </p:tavLst>
                                        </p:anim>
                                        <p:animEffect transition="in" filter="wipe(up)">
                                          <p:cBhvr>
                                            <p:cTn id="92" dur="500"/>
                                            <p:tgtEl>
                                              <p:spTgt spid="31"/>
                                            </p:tgtEl>
                                          </p:cBhvr>
                                        </p:animEffect>
                                      </p:childTnLst>
                                    </p:cTn>
                                  </p:par>
                                  <p:par>
                                    <p:cTn id="93" presetID="12" presetClass="entr" presetSubtype="4" fill="hold" nodeType="withEffect">
                                      <p:stCondLst>
                                        <p:cond delay="0"/>
                                      </p:stCondLst>
                                      <p:childTnLst>
                                        <p:set>
                                          <p:cBhvr>
                                            <p:cTn id="94" dur="1" fill="hold">
                                              <p:stCondLst>
                                                <p:cond delay="0"/>
                                              </p:stCondLst>
                                            </p:cTn>
                                            <p:tgtEl>
                                              <p:spTgt spid="34"/>
                                            </p:tgtEl>
                                            <p:attrNameLst>
                                              <p:attrName>style.visibility</p:attrName>
                                            </p:attrNameLst>
                                          </p:cBhvr>
                                          <p:to>
                                            <p:strVal val="visible"/>
                                          </p:to>
                                        </p:set>
                                        <p:anim calcmode="lin" valueType="num">
                                          <p:cBhvr additive="base">
                                            <p:cTn id="95" dur="500"/>
                                            <p:tgtEl>
                                              <p:spTgt spid="34"/>
                                            </p:tgtEl>
                                            <p:attrNameLst>
                                              <p:attrName>ppt_y</p:attrName>
                                            </p:attrNameLst>
                                          </p:cBhvr>
                                          <p:tavLst>
                                            <p:tav tm="0">
                                              <p:val>
                                                <p:strVal val="#ppt_y+#ppt_h*1.125000"/>
                                              </p:val>
                                            </p:tav>
                                            <p:tav tm="100000">
                                              <p:val>
                                                <p:strVal val="#ppt_y"/>
                                              </p:val>
                                            </p:tav>
                                          </p:tavLst>
                                        </p:anim>
                                        <p:animEffect transition="in" filter="wipe(up)">
                                          <p:cBhvr>
                                            <p:cTn id="96" dur="500"/>
                                            <p:tgtEl>
                                              <p:spTgt spid="34"/>
                                            </p:tgtEl>
                                          </p:cBhvr>
                                        </p:animEffect>
                                      </p:childTnLst>
                                    </p:cTn>
                                  </p:par>
                                  <p:par>
                                    <p:cTn id="97" presetID="12" presetClass="entr" presetSubtype="4" fill="hold" nodeType="withEffect">
                                      <p:stCondLst>
                                        <p:cond delay="0"/>
                                      </p:stCondLst>
                                      <p:childTnLst>
                                        <p:set>
                                          <p:cBhvr>
                                            <p:cTn id="98" dur="1" fill="hold">
                                              <p:stCondLst>
                                                <p:cond delay="0"/>
                                              </p:stCondLst>
                                            </p:cTn>
                                            <p:tgtEl>
                                              <p:spTgt spid="36"/>
                                            </p:tgtEl>
                                            <p:attrNameLst>
                                              <p:attrName>style.visibility</p:attrName>
                                            </p:attrNameLst>
                                          </p:cBhvr>
                                          <p:to>
                                            <p:strVal val="visible"/>
                                          </p:to>
                                        </p:set>
                                        <p:anim calcmode="lin" valueType="num">
                                          <p:cBhvr additive="base">
                                            <p:cTn id="99" dur="500"/>
                                            <p:tgtEl>
                                              <p:spTgt spid="36"/>
                                            </p:tgtEl>
                                            <p:attrNameLst>
                                              <p:attrName>ppt_y</p:attrName>
                                            </p:attrNameLst>
                                          </p:cBhvr>
                                          <p:tavLst>
                                            <p:tav tm="0">
                                              <p:val>
                                                <p:strVal val="#ppt_y+#ppt_h*1.125000"/>
                                              </p:val>
                                            </p:tav>
                                            <p:tav tm="100000">
                                              <p:val>
                                                <p:strVal val="#ppt_y"/>
                                              </p:val>
                                            </p:tav>
                                          </p:tavLst>
                                        </p:anim>
                                        <p:animEffect transition="in" filter="wipe(up)">
                                          <p:cBhvr>
                                            <p:cTn id="100" dur="500"/>
                                            <p:tgtEl>
                                              <p:spTgt spid="36"/>
                                            </p:tgtEl>
                                          </p:cBhvr>
                                        </p:animEffect>
                                      </p:childTnLst>
                                    </p:cTn>
                                  </p:par>
                                  <p:par>
                                    <p:cTn id="101" presetID="12" presetClass="entr" presetSubtype="4" fill="hold" nodeType="withEffect">
                                      <p:stCondLst>
                                        <p:cond delay="0"/>
                                      </p:stCondLst>
                                      <p:childTnLst>
                                        <p:set>
                                          <p:cBhvr>
                                            <p:cTn id="102" dur="1" fill="hold">
                                              <p:stCondLst>
                                                <p:cond delay="0"/>
                                              </p:stCondLst>
                                            </p:cTn>
                                            <p:tgtEl>
                                              <p:spTgt spid="35"/>
                                            </p:tgtEl>
                                            <p:attrNameLst>
                                              <p:attrName>style.visibility</p:attrName>
                                            </p:attrNameLst>
                                          </p:cBhvr>
                                          <p:to>
                                            <p:strVal val="visible"/>
                                          </p:to>
                                        </p:set>
                                        <p:anim calcmode="lin" valueType="num">
                                          <p:cBhvr additive="base">
                                            <p:cTn id="103" dur="500"/>
                                            <p:tgtEl>
                                              <p:spTgt spid="35"/>
                                            </p:tgtEl>
                                            <p:attrNameLst>
                                              <p:attrName>ppt_y</p:attrName>
                                            </p:attrNameLst>
                                          </p:cBhvr>
                                          <p:tavLst>
                                            <p:tav tm="0">
                                              <p:val>
                                                <p:strVal val="#ppt_y+#ppt_h*1.125000"/>
                                              </p:val>
                                            </p:tav>
                                            <p:tav tm="100000">
                                              <p:val>
                                                <p:strVal val="#ppt_y"/>
                                              </p:val>
                                            </p:tav>
                                          </p:tavLst>
                                        </p:anim>
                                        <p:animEffect transition="in" filter="wipe(up)">
                                          <p:cBhvr>
                                            <p:cTn id="104" dur="500"/>
                                            <p:tgtEl>
                                              <p:spTgt spid="35"/>
                                            </p:tgtEl>
                                          </p:cBhvr>
                                        </p:animEffect>
                                      </p:childTnLst>
                                    </p:cTn>
                                  </p:par>
                                  <p:par>
                                    <p:cTn id="105" presetID="12" presetClass="entr" presetSubtype="4" fill="hold" nodeType="withEffect">
                                      <p:stCondLst>
                                        <p:cond delay="0"/>
                                      </p:stCondLst>
                                      <p:childTnLst>
                                        <p:set>
                                          <p:cBhvr>
                                            <p:cTn id="106" dur="1" fill="hold">
                                              <p:stCondLst>
                                                <p:cond delay="0"/>
                                              </p:stCondLst>
                                            </p:cTn>
                                            <p:tgtEl>
                                              <p:spTgt spid="37"/>
                                            </p:tgtEl>
                                            <p:attrNameLst>
                                              <p:attrName>style.visibility</p:attrName>
                                            </p:attrNameLst>
                                          </p:cBhvr>
                                          <p:to>
                                            <p:strVal val="visible"/>
                                          </p:to>
                                        </p:set>
                                        <p:anim calcmode="lin" valueType="num">
                                          <p:cBhvr additive="base">
                                            <p:cTn id="107" dur="500"/>
                                            <p:tgtEl>
                                              <p:spTgt spid="37"/>
                                            </p:tgtEl>
                                            <p:attrNameLst>
                                              <p:attrName>ppt_y</p:attrName>
                                            </p:attrNameLst>
                                          </p:cBhvr>
                                          <p:tavLst>
                                            <p:tav tm="0">
                                              <p:val>
                                                <p:strVal val="#ppt_y+#ppt_h*1.125000"/>
                                              </p:val>
                                            </p:tav>
                                            <p:tav tm="100000">
                                              <p:val>
                                                <p:strVal val="#ppt_y"/>
                                              </p:val>
                                            </p:tav>
                                          </p:tavLst>
                                        </p:anim>
                                        <p:animEffect transition="in" filter="wipe(up)">
                                          <p:cBhvr>
                                            <p:cTn id="108" dur="500"/>
                                            <p:tgtEl>
                                              <p:spTgt spid="37"/>
                                            </p:tgtEl>
                                          </p:cBhvr>
                                        </p:animEffect>
                                      </p:childTnLst>
                                    </p:cTn>
                                  </p:par>
                                  <p:par>
                                    <p:cTn id="109" presetID="12" presetClass="entr" presetSubtype="4" fill="hold" grpId="0" nodeType="withEffect">
                                      <p:stCondLst>
                                        <p:cond delay="0"/>
                                      </p:stCondLst>
                                      <p:childTnLst>
                                        <p:set>
                                          <p:cBhvr>
                                            <p:cTn id="110" dur="1" fill="hold">
                                              <p:stCondLst>
                                                <p:cond delay="0"/>
                                              </p:stCondLst>
                                            </p:cTn>
                                            <p:tgtEl>
                                              <p:spTgt spid="38"/>
                                            </p:tgtEl>
                                            <p:attrNameLst>
                                              <p:attrName>style.visibility</p:attrName>
                                            </p:attrNameLst>
                                          </p:cBhvr>
                                          <p:to>
                                            <p:strVal val="visible"/>
                                          </p:to>
                                        </p:set>
                                        <p:anim calcmode="lin" valueType="num">
                                          <p:cBhvr additive="base">
                                            <p:cTn id="111" dur="500"/>
                                            <p:tgtEl>
                                              <p:spTgt spid="38"/>
                                            </p:tgtEl>
                                            <p:attrNameLst>
                                              <p:attrName>ppt_y</p:attrName>
                                            </p:attrNameLst>
                                          </p:cBhvr>
                                          <p:tavLst>
                                            <p:tav tm="0">
                                              <p:val>
                                                <p:strVal val="#ppt_y+#ppt_h*1.125000"/>
                                              </p:val>
                                            </p:tav>
                                            <p:tav tm="100000">
                                              <p:val>
                                                <p:strVal val="#ppt_y"/>
                                              </p:val>
                                            </p:tav>
                                          </p:tavLst>
                                        </p:anim>
                                        <p:animEffect transition="in" filter="wipe(up)">
                                          <p:cBhvr>
                                            <p:cTn id="112" dur="500"/>
                                            <p:tgtEl>
                                              <p:spTgt spid="38"/>
                                            </p:tgtEl>
                                          </p:cBhvr>
                                        </p:animEffect>
                                      </p:childTnLst>
                                    </p:cTn>
                                  </p:par>
                                </p:childTnLst>
                              </p:cTn>
                            </p:par>
                            <p:par>
                              <p:cTn id="113" fill="hold">
                                <p:stCondLst>
                                  <p:cond delay="500"/>
                                </p:stCondLst>
                                <p:childTnLst>
                                  <p:par>
                                    <p:cTn id="114" presetID="2" presetClass="entr" presetSubtype="4" fill="hold" nodeType="afterEffect">
                                      <p:stCondLst>
                                        <p:cond delay="0"/>
                                      </p:stCondLst>
                                      <p:childTnLst>
                                        <p:set>
                                          <p:cBhvr>
                                            <p:cTn id="115" dur="1" fill="hold">
                                              <p:stCondLst>
                                                <p:cond delay="0"/>
                                              </p:stCondLst>
                                            </p:cTn>
                                            <p:tgtEl>
                                              <p:spTgt spid="39"/>
                                            </p:tgtEl>
                                            <p:attrNameLst>
                                              <p:attrName>style.visibility</p:attrName>
                                            </p:attrNameLst>
                                          </p:cBhvr>
                                          <p:to>
                                            <p:strVal val="visible"/>
                                          </p:to>
                                        </p:set>
                                        <p:anim calcmode="lin" valueType="num">
                                          <p:cBhvr additive="base">
                                            <p:cTn id="116" dur="1000" fill="hold"/>
                                            <p:tgtEl>
                                              <p:spTgt spid="39"/>
                                            </p:tgtEl>
                                            <p:attrNameLst>
                                              <p:attrName>ppt_x</p:attrName>
                                            </p:attrNameLst>
                                          </p:cBhvr>
                                          <p:tavLst>
                                            <p:tav tm="0">
                                              <p:val>
                                                <p:strVal val="#ppt_x"/>
                                              </p:val>
                                            </p:tav>
                                            <p:tav tm="100000">
                                              <p:val>
                                                <p:strVal val="#ppt_x"/>
                                              </p:val>
                                            </p:tav>
                                          </p:tavLst>
                                        </p:anim>
                                        <p:anim calcmode="lin" valueType="num">
                                          <p:cBhvr additive="base">
                                            <p:cTn id="117" dur="10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17" grpId="0"/>
          <p:bldP spid="21" grpId="0" animBg="1"/>
          <p:bldP spid="23" grpId="0"/>
          <p:bldP spid="24" grpId="0"/>
          <p:bldP spid="38"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851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Rectangle: Rounded Corners 21">
            <a:extLst>
              <a:ext uri="{FF2B5EF4-FFF2-40B4-BE49-F238E27FC236}">
                <a16:creationId xmlns:a16="http://schemas.microsoft.com/office/drawing/2014/main" id="{19899FED-752B-4546-904F-66676DD65C21}"/>
              </a:ext>
            </a:extLst>
          </p:cNvPr>
          <p:cNvSpPr/>
          <p:nvPr/>
        </p:nvSpPr>
        <p:spPr>
          <a:xfrm>
            <a:off x="457199" y="697030"/>
            <a:ext cx="17373599" cy="9362660"/>
          </a:xfrm>
          <a:prstGeom prst="roundRect">
            <a:avLst>
              <a:gd name="adj" fmla="val 11589"/>
            </a:avLst>
          </a:prstGeom>
          <a:solidFill>
            <a:schemeClr val="bg1">
              <a:alpha val="91000"/>
            </a:schemeClr>
          </a:solidFill>
          <a:ln w="762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3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2" name="Rectangle: Rounded Corners 41">
            <a:extLst>
              <a:ext uri="{FF2B5EF4-FFF2-40B4-BE49-F238E27FC236}">
                <a16:creationId xmlns:a16="http://schemas.microsoft.com/office/drawing/2014/main" id="{F307B01D-F913-46D4-A6CA-766EFC1EC178}"/>
              </a:ext>
            </a:extLst>
          </p:cNvPr>
          <p:cNvSpPr/>
          <p:nvPr/>
        </p:nvSpPr>
        <p:spPr>
          <a:xfrm>
            <a:off x="190256" y="3412693"/>
            <a:ext cx="17892471" cy="5949950"/>
          </a:xfrm>
          <a:custGeom>
            <a:avLst/>
            <a:gdLst>
              <a:gd name="connsiteX0" fmla="*/ 0 w 17892471"/>
              <a:gd name="connsiteY0" fmla="*/ 591604 h 5949950"/>
              <a:gd name="connsiteX1" fmla="*/ 591604 w 17892471"/>
              <a:gd name="connsiteY1" fmla="*/ 0 h 5949950"/>
              <a:gd name="connsiteX2" fmla="*/ 17300867 w 17892471"/>
              <a:gd name="connsiteY2" fmla="*/ 0 h 5949950"/>
              <a:gd name="connsiteX3" fmla="*/ 17892471 w 17892471"/>
              <a:gd name="connsiteY3" fmla="*/ 591604 h 5949950"/>
              <a:gd name="connsiteX4" fmla="*/ 17892471 w 17892471"/>
              <a:gd name="connsiteY4" fmla="*/ 5358346 h 5949950"/>
              <a:gd name="connsiteX5" fmla="*/ 17300867 w 17892471"/>
              <a:gd name="connsiteY5" fmla="*/ 5949950 h 5949950"/>
              <a:gd name="connsiteX6" fmla="*/ 591604 w 17892471"/>
              <a:gd name="connsiteY6" fmla="*/ 5949950 h 5949950"/>
              <a:gd name="connsiteX7" fmla="*/ 0 w 17892471"/>
              <a:gd name="connsiteY7" fmla="*/ 5358346 h 5949950"/>
              <a:gd name="connsiteX8" fmla="*/ 0 w 17892471"/>
              <a:gd name="connsiteY8" fmla="*/ 591604 h 5949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92471" h="5949950" fill="none" extrusionOk="0">
                <a:moveTo>
                  <a:pt x="0" y="591604"/>
                </a:moveTo>
                <a:cubicBezTo>
                  <a:pt x="-43831" y="257781"/>
                  <a:pt x="275079" y="8349"/>
                  <a:pt x="591604" y="0"/>
                </a:cubicBezTo>
                <a:cubicBezTo>
                  <a:pt x="7207058" y="130954"/>
                  <a:pt x="8988969" y="43574"/>
                  <a:pt x="17300867" y="0"/>
                </a:cubicBezTo>
                <a:cubicBezTo>
                  <a:pt x="17640613" y="20044"/>
                  <a:pt x="17911266" y="287893"/>
                  <a:pt x="17892471" y="591604"/>
                </a:cubicBezTo>
                <a:cubicBezTo>
                  <a:pt x="17742032" y="1136148"/>
                  <a:pt x="17978350" y="3518075"/>
                  <a:pt x="17892471" y="5358346"/>
                </a:cubicBezTo>
                <a:cubicBezTo>
                  <a:pt x="17834503" y="5694599"/>
                  <a:pt x="17577378" y="5915297"/>
                  <a:pt x="17300867" y="5949950"/>
                </a:cubicBezTo>
                <a:cubicBezTo>
                  <a:pt x="13403016" y="6105147"/>
                  <a:pt x="8102848" y="6112970"/>
                  <a:pt x="591604" y="5949950"/>
                </a:cubicBezTo>
                <a:cubicBezTo>
                  <a:pt x="267057" y="5920361"/>
                  <a:pt x="-7019" y="5689179"/>
                  <a:pt x="0" y="5358346"/>
                </a:cubicBezTo>
                <a:cubicBezTo>
                  <a:pt x="64656" y="4337163"/>
                  <a:pt x="-17807" y="2960696"/>
                  <a:pt x="0" y="591604"/>
                </a:cubicBezTo>
                <a:close/>
              </a:path>
              <a:path w="17892471" h="5949950" stroke="0" extrusionOk="0">
                <a:moveTo>
                  <a:pt x="0" y="591604"/>
                </a:moveTo>
                <a:cubicBezTo>
                  <a:pt x="-51332" y="233207"/>
                  <a:pt x="246408" y="6929"/>
                  <a:pt x="591604" y="0"/>
                </a:cubicBezTo>
                <a:cubicBezTo>
                  <a:pt x="2337263" y="132882"/>
                  <a:pt x="14998215" y="-84951"/>
                  <a:pt x="17300867" y="0"/>
                </a:cubicBezTo>
                <a:cubicBezTo>
                  <a:pt x="17592634" y="34147"/>
                  <a:pt x="17888792" y="285204"/>
                  <a:pt x="17892471" y="591604"/>
                </a:cubicBezTo>
                <a:cubicBezTo>
                  <a:pt x="17912658" y="2914534"/>
                  <a:pt x="18044951" y="4353950"/>
                  <a:pt x="17892471" y="5358346"/>
                </a:cubicBezTo>
                <a:cubicBezTo>
                  <a:pt x="17909710" y="5687125"/>
                  <a:pt x="17651738" y="5900276"/>
                  <a:pt x="17300867" y="5949950"/>
                </a:cubicBezTo>
                <a:cubicBezTo>
                  <a:pt x="14750243" y="6037589"/>
                  <a:pt x="2439406" y="5877271"/>
                  <a:pt x="591604" y="5949950"/>
                </a:cubicBezTo>
                <a:cubicBezTo>
                  <a:pt x="262993" y="5932055"/>
                  <a:pt x="-23936" y="5718344"/>
                  <a:pt x="0" y="5358346"/>
                </a:cubicBezTo>
                <a:cubicBezTo>
                  <a:pt x="-38581" y="3350211"/>
                  <a:pt x="63341" y="1707584"/>
                  <a:pt x="0" y="591604"/>
                </a:cubicBezTo>
                <a:close/>
              </a:path>
            </a:pathLst>
          </a:custGeom>
          <a:solidFill>
            <a:schemeClr val="bg1">
              <a:alpha val="93000"/>
            </a:schemeClr>
          </a:solidFill>
          <a:ln w="44450" cap="rnd" cmpd="thickThin">
            <a:solidFill>
              <a:srgbClr val="FFC000"/>
            </a:solidFill>
            <a:prstDash val="dash"/>
            <a:round/>
            <a:extLst>
              <a:ext uri="{C807C97D-BFC1-408E-A445-0C87EB9F89A2}">
                <ask:lineSketchStyleProps xmlns:ask="http://schemas.microsoft.com/office/drawing/2018/sketchyshapes" sd="1219033472">
                  <a:prstGeom prst="roundRect">
                    <a:avLst>
                      <a:gd name="adj" fmla="val 9943"/>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vi-VN" sz="2400" dirty="0">
              <a:solidFill>
                <a:prstClr val="white"/>
              </a:solidFill>
              <a:latin typeface="Arial" panose="020B0604020202020204" pitchFamily="34" charset="0"/>
            </a:endParaRPr>
          </a:p>
        </p:txBody>
      </p:sp>
      <p:sp>
        <p:nvSpPr>
          <p:cNvPr id="43" name="Rectangle: Rounded Corners 21">
            <a:extLst>
              <a:ext uri="{FF2B5EF4-FFF2-40B4-BE49-F238E27FC236}">
                <a16:creationId xmlns:a16="http://schemas.microsoft.com/office/drawing/2014/main" id="{DD7C073B-33BD-4CC6-A192-969B444B517C}"/>
              </a:ext>
            </a:extLst>
          </p:cNvPr>
          <p:cNvSpPr/>
          <p:nvPr/>
        </p:nvSpPr>
        <p:spPr>
          <a:xfrm>
            <a:off x="1025756" y="4664883"/>
            <a:ext cx="10035386" cy="3211464"/>
          </a:xfrm>
          <a:prstGeom prst="roundRect">
            <a:avLst/>
          </a:prstGeom>
          <a:solidFill>
            <a:schemeClr val="bg1"/>
          </a:solidFill>
          <a:ln w="28575">
            <a:solidFill>
              <a:schemeClr val="accent6">
                <a:lumMod val="50000"/>
              </a:schemeClr>
            </a:solidFill>
            <a:prstDash val="dash"/>
          </a:ln>
          <a:effectLst>
            <a:outerShdw blurRad="50800" dist="50800" sx="30000" sy="30000" algn="ctr" rotWithShape="0">
              <a:schemeClr val="accent4">
                <a:lumMod val="40000"/>
                <a:lumOff val="6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isometricRightUp"/>
              <a:lightRig rig="threePt" dir="t"/>
            </a:scene3d>
          </a:bodyPr>
          <a:lstStyle/>
          <a:p>
            <a:pPr algn="ctr" defTabSz="1371600"/>
            <a:endParaRPr lang="en-US" sz="2700" dirty="0">
              <a:solidFill>
                <a:prstClr val="white"/>
              </a:solidFill>
              <a:effectLst>
                <a:outerShdw blurRad="50800" dist="38100" dir="18900000" algn="bl" rotWithShape="0">
                  <a:prstClr val="black">
                    <a:alpha val="40000"/>
                  </a:prstClr>
                </a:outerShdw>
              </a:effectLst>
              <a:latin typeface="Calibri" panose="020F0502020204030204"/>
            </a:endParaRPr>
          </a:p>
        </p:txBody>
      </p:sp>
      <p:pic>
        <p:nvPicPr>
          <p:cNvPr id="44" name="Picture 7">
            <a:extLst>
              <a:ext uri="{FF2B5EF4-FFF2-40B4-BE49-F238E27FC236}">
                <a16:creationId xmlns:a16="http://schemas.microsoft.com/office/drawing/2014/main" id="{A4F61D03-87D3-4EC6-BAAA-F27504D8FE0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038740" y="4103769"/>
            <a:ext cx="4499232" cy="1281192"/>
          </a:xfrm>
          <a:prstGeom prst="rect">
            <a:avLst/>
          </a:prstGeom>
        </p:spPr>
      </p:pic>
      <p:sp>
        <p:nvSpPr>
          <p:cNvPr id="45" name="TextBox 44">
            <a:extLst>
              <a:ext uri="{FF2B5EF4-FFF2-40B4-BE49-F238E27FC236}">
                <a16:creationId xmlns:a16="http://schemas.microsoft.com/office/drawing/2014/main" id="{6B3C8D3E-BDF9-4579-8F5A-3E89D6EB7962}"/>
              </a:ext>
            </a:extLst>
          </p:cNvPr>
          <p:cNvSpPr txBox="1"/>
          <p:nvPr/>
        </p:nvSpPr>
        <p:spPr>
          <a:xfrm>
            <a:off x="3601380" y="4146020"/>
            <a:ext cx="5373951" cy="830997"/>
          </a:xfrm>
          <a:prstGeom prst="rect">
            <a:avLst/>
          </a:prstGeom>
          <a:noFill/>
        </p:spPr>
        <p:txBody>
          <a:bodyPr wrap="square" rtlCol="0">
            <a:spAutoFit/>
          </a:bodyPr>
          <a:lstStyle/>
          <a:p>
            <a:pPr algn="ctr" defTabSz="1371600"/>
            <a:r>
              <a:rPr lang="en-US" sz="4800" b="1" dirty="0" err="1">
                <a:solidFill>
                  <a:srgbClr val="FF0000"/>
                </a:solidFill>
                <a:latin typeface="Calibri" panose="020F0502020204030204"/>
              </a:rPr>
              <a:t>Tiêu</a:t>
            </a:r>
            <a:r>
              <a:rPr lang="en-US" sz="4800" b="1" dirty="0">
                <a:solidFill>
                  <a:srgbClr val="FF0000"/>
                </a:solidFill>
                <a:latin typeface="Calibri" panose="020F0502020204030204"/>
              </a:rPr>
              <a:t> </a:t>
            </a:r>
            <a:r>
              <a:rPr lang="en-US" sz="4800" b="1" dirty="0" err="1">
                <a:solidFill>
                  <a:srgbClr val="FF0000"/>
                </a:solidFill>
                <a:latin typeface="Calibri" panose="020F0502020204030204"/>
              </a:rPr>
              <a:t>chí</a:t>
            </a:r>
            <a:r>
              <a:rPr lang="en-US" sz="4800" b="1" dirty="0">
                <a:solidFill>
                  <a:srgbClr val="FF0000"/>
                </a:solidFill>
                <a:latin typeface="Calibri" panose="020F0502020204030204"/>
              </a:rPr>
              <a:t> </a:t>
            </a:r>
            <a:r>
              <a:rPr lang="en-US" sz="4800" b="1" dirty="0" err="1">
                <a:solidFill>
                  <a:srgbClr val="FF0000"/>
                </a:solidFill>
                <a:latin typeface="Calibri" panose="020F0502020204030204"/>
              </a:rPr>
              <a:t>đánh</a:t>
            </a:r>
            <a:r>
              <a:rPr lang="en-US" sz="4800" b="1" dirty="0">
                <a:solidFill>
                  <a:srgbClr val="FF0000"/>
                </a:solidFill>
                <a:latin typeface="Calibri" panose="020F0502020204030204"/>
              </a:rPr>
              <a:t> </a:t>
            </a:r>
            <a:r>
              <a:rPr lang="en-US" sz="4800" b="1" dirty="0" err="1">
                <a:solidFill>
                  <a:srgbClr val="FF0000"/>
                </a:solidFill>
                <a:latin typeface="Calibri" panose="020F0502020204030204"/>
              </a:rPr>
              <a:t>giá</a:t>
            </a:r>
            <a:endParaRPr lang="en-US" sz="4800" b="1" dirty="0">
              <a:solidFill>
                <a:srgbClr val="FF0000"/>
              </a:solidFill>
              <a:latin typeface="Calibri" panose="020F0502020204030204"/>
            </a:endParaRPr>
          </a:p>
        </p:txBody>
      </p:sp>
      <p:sp>
        <p:nvSpPr>
          <p:cNvPr id="46" name="TextBox 45">
            <a:extLst>
              <a:ext uri="{FF2B5EF4-FFF2-40B4-BE49-F238E27FC236}">
                <a16:creationId xmlns:a16="http://schemas.microsoft.com/office/drawing/2014/main" id="{46A74ACE-CAD8-4DA4-B299-6BE93B8AFDFC}"/>
              </a:ext>
            </a:extLst>
          </p:cNvPr>
          <p:cNvSpPr txBox="1"/>
          <p:nvPr/>
        </p:nvSpPr>
        <p:spPr>
          <a:xfrm>
            <a:off x="1726370" y="5172040"/>
            <a:ext cx="8588390" cy="3416320"/>
          </a:xfrm>
          <a:prstGeom prst="rect">
            <a:avLst/>
          </a:prstGeom>
          <a:noFill/>
        </p:spPr>
        <p:txBody>
          <a:bodyPr wrap="square" rtlCol="0">
            <a:spAutoFit/>
          </a:bodyPr>
          <a:lstStyle/>
          <a:p>
            <a:pPr defTabSz="1371600"/>
            <a:r>
              <a:rPr lang="vi-VN" sz="5400" dirty="0">
                <a:solidFill>
                  <a:prstClr val="black"/>
                </a:solidFill>
                <a:latin typeface="Calibri" panose="020F0502020204030204" pitchFamily="34" charset="0"/>
                <a:cs typeface="Calibri" panose="020F0502020204030204" pitchFamily="34" charset="0"/>
              </a:rPr>
              <a:t>Đọc đúng.</a:t>
            </a:r>
          </a:p>
          <a:p>
            <a:pPr defTabSz="1371600"/>
            <a:r>
              <a:rPr lang="vi-VN" sz="5400" dirty="0">
                <a:solidFill>
                  <a:prstClr val="black"/>
                </a:solidFill>
                <a:latin typeface="Calibri" panose="020F0502020204030204" pitchFamily="34" charset="0"/>
                <a:cs typeface="Calibri" panose="020F0502020204030204" pitchFamily="34" charset="0"/>
              </a:rPr>
              <a:t>Đọc to, rõ.</a:t>
            </a:r>
          </a:p>
          <a:p>
            <a:pPr defTabSz="1371600"/>
            <a:r>
              <a:rPr lang="vi-VN" sz="5400" dirty="0">
                <a:solidFill>
                  <a:prstClr val="black"/>
                </a:solidFill>
                <a:latin typeface="Calibri" panose="020F0502020204030204" pitchFamily="34" charset="0"/>
                <a:cs typeface="Calibri" panose="020F0502020204030204" pitchFamily="34" charset="0"/>
              </a:rPr>
              <a:t>Ngắt, nghỉ đúng chỗ</a:t>
            </a:r>
            <a:endParaRPr lang="en-US" sz="5400" dirty="0">
              <a:solidFill>
                <a:prstClr val="black"/>
              </a:solidFill>
              <a:latin typeface="Calibri" panose="020F0502020204030204" pitchFamily="34" charset="0"/>
              <a:cs typeface="Calibri" panose="020F0502020204030204" pitchFamily="34" charset="0"/>
            </a:endParaRPr>
          </a:p>
          <a:p>
            <a:pPr algn="just" defTabSz="1371600"/>
            <a:endParaRPr lang="en-US" sz="5400" dirty="0">
              <a:solidFill>
                <a:prstClr val="black"/>
              </a:solidFill>
              <a:latin typeface="Calibri" panose="020F0502020204030204"/>
            </a:endParaRPr>
          </a:p>
        </p:txBody>
      </p:sp>
      <p:pic>
        <p:nvPicPr>
          <p:cNvPr id="47" name="Picture 4" descr="Cartoon numbers, colored fun alphabet for school kids text clipart setisolated">
            <a:extLst>
              <a:ext uri="{FF2B5EF4-FFF2-40B4-BE49-F238E27FC236}">
                <a16:creationId xmlns:a16="http://schemas.microsoft.com/office/drawing/2014/main" id="{8ACCBCF2-1CD6-48F0-A645-1FAD39079475}"/>
              </a:ext>
            </a:extLst>
          </p:cNvPr>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29840" t="6070" r="51502" b="67860"/>
          <a:stretch/>
        </p:blipFill>
        <p:spPr bwMode="auto">
          <a:xfrm>
            <a:off x="1186203" y="5348161"/>
            <a:ext cx="512730" cy="71641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Cartoon numbers, colored fun alphabet for school kids text clipart setisolated">
            <a:extLst>
              <a:ext uri="{FF2B5EF4-FFF2-40B4-BE49-F238E27FC236}">
                <a16:creationId xmlns:a16="http://schemas.microsoft.com/office/drawing/2014/main" id="{60475F60-5485-4DA2-B0AD-D8D322F5E276}"/>
              </a:ext>
            </a:extLst>
          </p:cNvPr>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51609" t="6070" r="29733" b="67860"/>
          <a:stretch/>
        </p:blipFill>
        <p:spPr bwMode="auto">
          <a:xfrm>
            <a:off x="1213640" y="6103174"/>
            <a:ext cx="512730" cy="71641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Cartoon numbers, colored fun alphabet for school kids text clipart setisolated">
            <a:extLst>
              <a:ext uri="{FF2B5EF4-FFF2-40B4-BE49-F238E27FC236}">
                <a16:creationId xmlns:a16="http://schemas.microsoft.com/office/drawing/2014/main" id="{80EF665A-C0BE-48F1-9F31-9BD1D5592722}"/>
              </a:ext>
            </a:extLst>
          </p:cNvPr>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70214" t="4291" r="2419" b="65854"/>
          <a:stretch/>
        </p:blipFill>
        <p:spPr bwMode="auto">
          <a:xfrm>
            <a:off x="1099506" y="6832936"/>
            <a:ext cx="726402" cy="79244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2" descr="Ghim của Phương Thư trên Icon | Hài hước, Hình vui, Lol">
            <a:extLst>
              <a:ext uri="{FF2B5EF4-FFF2-40B4-BE49-F238E27FC236}">
                <a16:creationId xmlns:a16="http://schemas.microsoft.com/office/drawing/2014/main" id="{26E1A1C2-3B99-4020-A4AA-95B2604AE97C}"/>
              </a:ext>
            </a:extLst>
          </p:cNvPr>
          <p:cNvPicPr>
            <a:picLocks noChangeAspect="1" noChangeArrowheads="1"/>
          </p:cNvPicPr>
          <p:nvPr/>
        </p:nvPicPr>
        <p:blipFill>
          <a:blip r:embed="rId8" cstate="print">
            <a:clrChange>
              <a:clrFrom>
                <a:srgbClr val="F3F1F4"/>
              </a:clrFrom>
              <a:clrTo>
                <a:srgbClr val="F3F1F4">
                  <a:alpha val="0"/>
                </a:srgbClr>
              </a:clrTo>
            </a:clrChange>
            <a:extLst>
              <a:ext uri="{28A0092B-C50C-407E-A947-70E740481C1C}">
                <a14:useLocalDpi xmlns:a14="http://schemas.microsoft.com/office/drawing/2010/main" val="0"/>
              </a:ext>
            </a:extLst>
          </a:blip>
          <a:srcRect/>
          <a:stretch>
            <a:fillRect/>
          </a:stretch>
        </p:blipFill>
        <p:spPr bwMode="auto">
          <a:xfrm>
            <a:off x="5161908" y="5442419"/>
            <a:ext cx="674718" cy="54446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0" descr="Tổng hợp những hình mặt cười đẹp | Cười, Mắt, Hình">
            <a:extLst>
              <a:ext uri="{FF2B5EF4-FFF2-40B4-BE49-F238E27FC236}">
                <a16:creationId xmlns:a16="http://schemas.microsoft.com/office/drawing/2014/main" id="{216A3195-BDFE-4CC5-9818-25CF97D29476}"/>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20339" y="5442419"/>
            <a:ext cx="620510" cy="51489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8" descr="Ảnh Mặt Cười Đẹp Nhất ❤️ 1001 Hình Mặt Cười Hài Hước">
            <a:extLst>
              <a:ext uri="{FF2B5EF4-FFF2-40B4-BE49-F238E27FC236}">
                <a16:creationId xmlns:a16="http://schemas.microsoft.com/office/drawing/2014/main" id="{42479145-C753-4BA8-B182-35DA1F7E233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624560" y="5449160"/>
            <a:ext cx="522752" cy="52275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2" descr="Ghim của Phương Thư trên Icon | Hài hước, Hình vui, Lol">
            <a:extLst>
              <a:ext uri="{FF2B5EF4-FFF2-40B4-BE49-F238E27FC236}">
                <a16:creationId xmlns:a16="http://schemas.microsoft.com/office/drawing/2014/main" id="{4CE381D2-D32C-422E-94CE-1A2262756971}"/>
              </a:ext>
            </a:extLst>
          </p:cNvPr>
          <p:cNvPicPr>
            <a:picLocks noChangeAspect="1" noChangeArrowheads="1"/>
          </p:cNvPicPr>
          <p:nvPr/>
        </p:nvPicPr>
        <p:blipFill>
          <a:blip r:embed="rId8" cstate="print">
            <a:clrChange>
              <a:clrFrom>
                <a:srgbClr val="F3F1F4"/>
              </a:clrFrom>
              <a:clrTo>
                <a:srgbClr val="F3F1F4">
                  <a:alpha val="0"/>
                </a:srgbClr>
              </a:clrTo>
            </a:clrChange>
            <a:extLst>
              <a:ext uri="{28A0092B-C50C-407E-A947-70E740481C1C}">
                <a14:useLocalDpi xmlns:a14="http://schemas.microsoft.com/office/drawing/2010/main" val="0"/>
              </a:ext>
            </a:extLst>
          </a:blip>
          <a:srcRect/>
          <a:stretch>
            <a:fillRect/>
          </a:stretch>
        </p:blipFill>
        <p:spPr bwMode="auto">
          <a:xfrm>
            <a:off x="5078196" y="6096433"/>
            <a:ext cx="674718" cy="54446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0" descr="Tổng hợp những hình mặt cười đẹp | Cười, Mắt, Hình">
            <a:extLst>
              <a:ext uri="{FF2B5EF4-FFF2-40B4-BE49-F238E27FC236}">
                <a16:creationId xmlns:a16="http://schemas.microsoft.com/office/drawing/2014/main" id="{2FE8AA70-0301-48CD-A74B-75685DCAFE0A}"/>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36627" y="6096433"/>
            <a:ext cx="620510" cy="514892"/>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8" descr="Ảnh Mặt Cười Đẹp Nhất ❤️ 1001 Hình Mặt Cười Hài Hước">
            <a:extLst>
              <a:ext uri="{FF2B5EF4-FFF2-40B4-BE49-F238E27FC236}">
                <a16:creationId xmlns:a16="http://schemas.microsoft.com/office/drawing/2014/main" id="{780F5DFB-AA9E-48A5-A561-CB91FEE42FC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40848" y="6103174"/>
            <a:ext cx="522752" cy="522752"/>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2" descr="Ghim của Phương Thư trên Icon | Hài hước, Hình vui, Lol">
            <a:extLst>
              <a:ext uri="{FF2B5EF4-FFF2-40B4-BE49-F238E27FC236}">
                <a16:creationId xmlns:a16="http://schemas.microsoft.com/office/drawing/2014/main" id="{E4429763-7E3D-4657-8E5A-729C7A688009}"/>
              </a:ext>
            </a:extLst>
          </p:cNvPr>
          <p:cNvPicPr>
            <a:picLocks noChangeAspect="1" noChangeArrowheads="1"/>
          </p:cNvPicPr>
          <p:nvPr/>
        </p:nvPicPr>
        <p:blipFill>
          <a:blip r:embed="rId8" cstate="print">
            <a:clrChange>
              <a:clrFrom>
                <a:srgbClr val="F3F1F4"/>
              </a:clrFrom>
              <a:clrTo>
                <a:srgbClr val="F3F1F4">
                  <a:alpha val="0"/>
                </a:srgbClr>
              </a:clrTo>
            </a:clrChange>
            <a:extLst>
              <a:ext uri="{28A0092B-C50C-407E-A947-70E740481C1C}">
                <a14:useLocalDpi xmlns:a14="http://schemas.microsoft.com/office/drawing/2010/main" val="0"/>
              </a:ext>
            </a:extLst>
          </a:blip>
          <a:srcRect/>
          <a:stretch>
            <a:fillRect/>
          </a:stretch>
        </p:blipFill>
        <p:spPr bwMode="auto">
          <a:xfrm>
            <a:off x="8296865" y="6923201"/>
            <a:ext cx="745497" cy="60157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10" descr="Tổng hợp những hình mặt cười đẹp | Cười, Mắt, Hình">
            <a:extLst>
              <a:ext uri="{FF2B5EF4-FFF2-40B4-BE49-F238E27FC236}">
                <a16:creationId xmlns:a16="http://schemas.microsoft.com/office/drawing/2014/main" id="{17E72EA0-6ACA-4A3C-9F9F-4D801FB6879D}"/>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03853" y="6919424"/>
            <a:ext cx="685602" cy="56890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8" descr="Ảnh Mặt Cười Đẹp Nhất ❤️ 1001 Hình Mặt Cười Hài Hước">
            <a:extLst>
              <a:ext uri="{FF2B5EF4-FFF2-40B4-BE49-F238E27FC236}">
                <a16:creationId xmlns:a16="http://schemas.microsoft.com/office/drawing/2014/main" id="{0480A52C-C4B8-4B87-91E4-96422822550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820067" y="6935192"/>
            <a:ext cx="577589" cy="577589"/>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A cute girl charatcer">
            <a:extLst>
              <a:ext uri="{FF2B5EF4-FFF2-40B4-BE49-F238E27FC236}">
                <a16:creationId xmlns:a16="http://schemas.microsoft.com/office/drawing/2014/main" id="{FFE1FEC7-E08F-42E5-8CF6-7A13B560AF97}"/>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13534556" y="1910549"/>
            <a:ext cx="4285679" cy="7578629"/>
          </a:xfrm>
          <a:prstGeom prst="rect">
            <a:avLst/>
          </a:prstGeom>
          <a:noFill/>
          <a:effectLst>
            <a:glow rad="139700">
              <a:schemeClr val="accent5">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60" name="Picture 59" descr="A picture containing text, mirror, seat&#10;&#10;Description automatically generated">
            <a:extLst>
              <a:ext uri="{FF2B5EF4-FFF2-40B4-BE49-F238E27FC236}">
                <a16:creationId xmlns:a16="http://schemas.microsoft.com/office/drawing/2014/main" id="{657293E2-5E56-495F-9E3E-94F650B29B0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349" y="-113901"/>
            <a:ext cx="11286903" cy="3802299"/>
          </a:xfrm>
          <a:prstGeom prst="rect">
            <a:avLst/>
          </a:prstGeom>
        </p:spPr>
      </p:pic>
      <p:sp>
        <p:nvSpPr>
          <p:cNvPr id="61" name="Title 1">
            <a:extLst>
              <a:ext uri="{FF2B5EF4-FFF2-40B4-BE49-F238E27FC236}">
                <a16:creationId xmlns:a16="http://schemas.microsoft.com/office/drawing/2014/main" id="{A4D3C054-A130-41DB-9C5C-4A339E4B3A39}"/>
              </a:ext>
            </a:extLst>
          </p:cNvPr>
          <p:cNvSpPr txBox="1">
            <a:spLocks/>
          </p:cNvSpPr>
          <p:nvPr/>
        </p:nvSpPr>
        <p:spPr>
          <a:xfrm>
            <a:off x="-217539" y="462596"/>
            <a:ext cx="11882181" cy="2392377"/>
          </a:xfrm>
          <a:prstGeom prst="rect">
            <a:avLst/>
          </a:prstGeom>
          <a:noFill/>
        </p:spPr>
        <p:txBody>
          <a:bodyPr vert="horz" lIns="137160" tIns="68580" rIns="137160" bIns="6858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371600"/>
            <a:r>
              <a:rPr lang="vi-VN" sz="9900" b="1" dirty="0">
                <a:ln w="22225">
                  <a:solidFill>
                    <a:prstClr val="black">
                      <a:lumMod val="95000"/>
                      <a:lumOff val="5000"/>
                    </a:prstClr>
                  </a:solidFill>
                  <a:prstDash val="solid"/>
                </a:ln>
                <a:gradFill flip="none" rotWithShape="1">
                  <a:gsLst>
                    <a:gs pos="47000">
                      <a:srgbClr val="FFFF00"/>
                    </a:gs>
                    <a:gs pos="70000">
                      <a:srgbClr val="FFFF00"/>
                    </a:gs>
                    <a:gs pos="84000">
                      <a:srgbClr val="FF8E00"/>
                    </a:gs>
                    <a:gs pos="22000">
                      <a:srgbClr val="FF0000"/>
                    </a:gs>
                    <a:gs pos="100000">
                      <a:srgbClr val="FF0066"/>
                    </a:gs>
                  </a:gsLst>
                  <a:lin ang="16200000" scaled="1"/>
                  <a:tileRect/>
                </a:gradFill>
                <a:latin typeface="#9Slide05 SVNClementine" panose="020F0502020204030203" pitchFamily="34" charset="0"/>
              </a:rPr>
              <a:t>Thi đua đọc trước lớp</a:t>
            </a:r>
            <a:endParaRPr lang="en-US" sz="9900" b="1" dirty="0">
              <a:ln w="22225">
                <a:solidFill>
                  <a:prstClr val="black">
                    <a:lumMod val="95000"/>
                    <a:lumOff val="5000"/>
                  </a:prstClr>
                </a:solidFill>
                <a:prstDash val="solid"/>
              </a:ln>
              <a:gradFill flip="none" rotWithShape="1">
                <a:gsLst>
                  <a:gs pos="47000">
                    <a:srgbClr val="FFFF00"/>
                  </a:gs>
                  <a:gs pos="31000">
                    <a:srgbClr val="00C0C0"/>
                  </a:gs>
                  <a:gs pos="56000">
                    <a:srgbClr val="FFFF00"/>
                  </a:gs>
                  <a:gs pos="84000">
                    <a:srgbClr val="FF8E00"/>
                  </a:gs>
                  <a:gs pos="0">
                    <a:srgbClr val="FF0000"/>
                  </a:gs>
                  <a:gs pos="100000">
                    <a:srgbClr val="FF0066"/>
                  </a:gs>
                </a:gsLst>
                <a:path path="circle">
                  <a:fillToRect l="50000" t="50000" r="50000" b="50000"/>
                </a:path>
                <a:tileRect/>
              </a:gradFill>
              <a:latin typeface="#9Slide05 SVNClementine" panose="020F0502020204030203" pitchFamily="34" charset="0"/>
            </a:endParaRPr>
          </a:p>
        </p:txBody>
      </p:sp>
    </p:spTree>
    <p:extLst>
      <p:ext uri="{BB962C8B-B14F-4D97-AF65-F5344CB8AC3E}">
        <p14:creationId xmlns:p14="http://schemas.microsoft.com/office/powerpoint/2010/main" val="2259328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p:cTn id="7" dur="500" fill="hold"/>
                                        <p:tgtEl>
                                          <p:spTgt spid="60"/>
                                        </p:tgtEl>
                                        <p:attrNameLst>
                                          <p:attrName>ppt_w</p:attrName>
                                        </p:attrNameLst>
                                      </p:cBhvr>
                                      <p:tavLst>
                                        <p:tav tm="0">
                                          <p:val>
                                            <p:fltVal val="0"/>
                                          </p:val>
                                        </p:tav>
                                        <p:tav tm="100000">
                                          <p:val>
                                            <p:strVal val="#ppt_w"/>
                                          </p:val>
                                        </p:tav>
                                      </p:tavLst>
                                    </p:anim>
                                    <p:anim calcmode="lin" valueType="num">
                                      <p:cBhvr>
                                        <p:cTn id="8" dur="500" fill="hold"/>
                                        <p:tgtEl>
                                          <p:spTgt spid="60"/>
                                        </p:tgtEl>
                                        <p:attrNameLst>
                                          <p:attrName>ppt_h</p:attrName>
                                        </p:attrNameLst>
                                      </p:cBhvr>
                                      <p:tavLst>
                                        <p:tav tm="0">
                                          <p:val>
                                            <p:fltVal val="0"/>
                                          </p:val>
                                        </p:tav>
                                        <p:tav tm="100000">
                                          <p:val>
                                            <p:strVal val="#ppt_h"/>
                                          </p:val>
                                        </p:tav>
                                      </p:tavLst>
                                    </p:anim>
                                    <p:animEffect transition="in" filter="fade">
                                      <p:cBhvr>
                                        <p:cTn id="9" dur="500"/>
                                        <p:tgtEl>
                                          <p:spTgt spid="60"/>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1000"/>
                                        <p:tgtEl>
                                          <p:spTgt spid="61"/>
                                        </p:tgtEl>
                                      </p:cBhvr>
                                    </p:animEffect>
                                    <p:anim calcmode="lin" valueType="num">
                                      <p:cBhvr>
                                        <p:cTn id="13" dur="1000" fill="hold"/>
                                        <p:tgtEl>
                                          <p:spTgt spid="61"/>
                                        </p:tgtEl>
                                        <p:attrNameLst>
                                          <p:attrName>ppt_x</p:attrName>
                                        </p:attrNameLst>
                                      </p:cBhvr>
                                      <p:tavLst>
                                        <p:tav tm="0">
                                          <p:val>
                                            <p:strVal val="#ppt_x"/>
                                          </p:val>
                                        </p:tav>
                                        <p:tav tm="100000">
                                          <p:val>
                                            <p:strVal val="#ppt_x"/>
                                          </p:val>
                                        </p:tav>
                                      </p:tavLst>
                                    </p:anim>
                                    <p:anim calcmode="lin" valueType="num">
                                      <p:cBhvr>
                                        <p:cTn id="14"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500" fill="hold"/>
                                        <p:tgtEl>
                                          <p:spTgt spid="42"/>
                                        </p:tgtEl>
                                        <p:attrNameLst>
                                          <p:attrName>ppt_x</p:attrName>
                                        </p:attrNameLst>
                                      </p:cBhvr>
                                      <p:tavLst>
                                        <p:tav tm="0">
                                          <p:val>
                                            <p:strVal val="#ppt_x"/>
                                          </p:val>
                                        </p:tav>
                                        <p:tav tm="100000">
                                          <p:val>
                                            <p:strVal val="#ppt_x"/>
                                          </p:val>
                                        </p:tav>
                                      </p:tavLst>
                                    </p:anim>
                                    <p:anim calcmode="lin" valueType="num">
                                      <p:cBhvr additive="base">
                                        <p:cTn id="20" dur="500" fill="hold"/>
                                        <p:tgtEl>
                                          <p:spTgt spid="42"/>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Tieng-tinh-tinh-www_tiengdong_com.wav"/>
                                        </p:tgtEl>
                                      </p:cMediaNode>
                                    </p:audio>
                                  </p:subTnLst>
                                </p:cTn>
                              </p:par>
                              <p:par>
                                <p:cTn id="21" presetID="12" presetClass="entr" presetSubtype="4"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500"/>
                                        <p:tgtEl>
                                          <p:spTgt spid="43"/>
                                        </p:tgtEl>
                                        <p:attrNameLst>
                                          <p:attrName>ppt_y</p:attrName>
                                        </p:attrNameLst>
                                      </p:cBhvr>
                                      <p:tavLst>
                                        <p:tav tm="0">
                                          <p:val>
                                            <p:strVal val="#ppt_y+#ppt_h*1.125000"/>
                                          </p:val>
                                        </p:tav>
                                        <p:tav tm="100000">
                                          <p:val>
                                            <p:strVal val="#ppt_y"/>
                                          </p:val>
                                        </p:tav>
                                      </p:tavLst>
                                    </p:anim>
                                    <p:animEffect transition="in" filter="wipe(up)">
                                      <p:cBhvr>
                                        <p:cTn id="24" dur="500"/>
                                        <p:tgtEl>
                                          <p:spTgt spid="43"/>
                                        </p:tgtEl>
                                      </p:cBhvr>
                                    </p:animEffect>
                                  </p:childTnLst>
                                </p:cTn>
                              </p:par>
                              <p:par>
                                <p:cTn id="25" presetID="12" presetClass="entr" presetSubtype="4"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anim calcmode="lin" valueType="num">
                                      <p:cBhvr additive="base">
                                        <p:cTn id="27" dur="500"/>
                                        <p:tgtEl>
                                          <p:spTgt spid="44"/>
                                        </p:tgtEl>
                                        <p:attrNameLst>
                                          <p:attrName>ppt_y</p:attrName>
                                        </p:attrNameLst>
                                      </p:cBhvr>
                                      <p:tavLst>
                                        <p:tav tm="0">
                                          <p:val>
                                            <p:strVal val="#ppt_y+#ppt_h*1.125000"/>
                                          </p:val>
                                        </p:tav>
                                        <p:tav tm="100000">
                                          <p:val>
                                            <p:strVal val="#ppt_y"/>
                                          </p:val>
                                        </p:tav>
                                      </p:tavLst>
                                    </p:anim>
                                    <p:animEffect transition="in" filter="wipe(up)">
                                      <p:cBhvr>
                                        <p:cTn id="28" dur="500"/>
                                        <p:tgtEl>
                                          <p:spTgt spid="44"/>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cBhvr additive="base">
                                        <p:cTn id="31" dur="500"/>
                                        <p:tgtEl>
                                          <p:spTgt spid="45"/>
                                        </p:tgtEl>
                                        <p:attrNameLst>
                                          <p:attrName>ppt_y</p:attrName>
                                        </p:attrNameLst>
                                      </p:cBhvr>
                                      <p:tavLst>
                                        <p:tav tm="0">
                                          <p:val>
                                            <p:strVal val="#ppt_y+#ppt_h*1.125000"/>
                                          </p:val>
                                        </p:tav>
                                        <p:tav tm="100000">
                                          <p:val>
                                            <p:strVal val="#ppt_y"/>
                                          </p:val>
                                        </p:tav>
                                      </p:tavLst>
                                    </p:anim>
                                    <p:animEffect transition="in" filter="wipe(up)">
                                      <p:cBhvr>
                                        <p:cTn id="32" dur="500"/>
                                        <p:tgtEl>
                                          <p:spTgt spid="45"/>
                                        </p:tgtEl>
                                      </p:cBhvr>
                                    </p:animEffect>
                                  </p:childTnLst>
                                </p:cTn>
                              </p:par>
                              <p:par>
                                <p:cTn id="33" presetID="12" presetClass="entr" presetSubtype="4"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anim calcmode="lin" valueType="num">
                                      <p:cBhvr additive="base">
                                        <p:cTn id="35" dur="500"/>
                                        <p:tgtEl>
                                          <p:spTgt spid="49"/>
                                        </p:tgtEl>
                                        <p:attrNameLst>
                                          <p:attrName>ppt_y</p:attrName>
                                        </p:attrNameLst>
                                      </p:cBhvr>
                                      <p:tavLst>
                                        <p:tav tm="0">
                                          <p:val>
                                            <p:strVal val="#ppt_y+#ppt_h*1.125000"/>
                                          </p:val>
                                        </p:tav>
                                        <p:tav tm="100000">
                                          <p:val>
                                            <p:strVal val="#ppt_y"/>
                                          </p:val>
                                        </p:tav>
                                      </p:tavLst>
                                    </p:anim>
                                    <p:animEffect transition="in" filter="wipe(up)">
                                      <p:cBhvr>
                                        <p:cTn id="36" dur="500"/>
                                        <p:tgtEl>
                                          <p:spTgt spid="49"/>
                                        </p:tgtEl>
                                      </p:cBhvr>
                                    </p:animEffect>
                                  </p:childTnLst>
                                </p:cTn>
                              </p:par>
                              <p:par>
                                <p:cTn id="37" presetID="12" presetClass="entr" presetSubtype="4"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anim calcmode="lin" valueType="num">
                                      <p:cBhvr additive="base">
                                        <p:cTn id="39" dur="500"/>
                                        <p:tgtEl>
                                          <p:spTgt spid="47"/>
                                        </p:tgtEl>
                                        <p:attrNameLst>
                                          <p:attrName>ppt_y</p:attrName>
                                        </p:attrNameLst>
                                      </p:cBhvr>
                                      <p:tavLst>
                                        <p:tav tm="0">
                                          <p:val>
                                            <p:strVal val="#ppt_y+#ppt_h*1.125000"/>
                                          </p:val>
                                        </p:tav>
                                        <p:tav tm="100000">
                                          <p:val>
                                            <p:strVal val="#ppt_y"/>
                                          </p:val>
                                        </p:tav>
                                      </p:tavLst>
                                    </p:anim>
                                    <p:animEffect transition="in" filter="wipe(up)">
                                      <p:cBhvr>
                                        <p:cTn id="40" dur="500"/>
                                        <p:tgtEl>
                                          <p:spTgt spid="47"/>
                                        </p:tgtEl>
                                      </p:cBhvr>
                                    </p:animEffect>
                                  </p:childTnLst>
                                </p:cTn>
                              </p:par>
                              <p:par>
                                <p:cTn id="41" presetID="12" presetClass="entr" presetSubtype="4"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additive="base">
                                        <p:cTn id="43" dur="500"/>
                                        <p:tgtEl>
                                          <p:spTgt spid="48"/>
                                        </p:tgtEl>
                                        <p:attrNameLst>
                                          <p:attrName>ppt_y</p:attrName>
                                        </p:attrNameLst>
                                      </p:cBhvr>
                                      <p:tavLst>
                                        <p:tav tm="0">
                                          <p:val>
                                            <p:strVal val="#ppt_y+#ppt_h*1.125000"/>
                                          </p:val>
                                        </p:tav>
                                        <p:tav tm="100000">
                                          <p:val>
                                            <p:strVal val="#ppt_y"/>
                                          </p:val>
                                        </p:tav>
                                      </p:tavLst>
                                    </p:anim>
                                    <p:animEffect transition="in" filter="wipe(up)">
                                      <p:cBhvr>
                                        <p:cTn id="44" dur="500"/>
                                        <p:tgtEl>
                                          <p:spTgt spid="48"/>
                                        </p:tgtEl>
                                      </p:cBhvr>
                                    </p:animEffect>
                                  </p:childTnLst>
                                </p:cTn>
                              </p:par>
                              <p:par>
                                <p:cTn id="45" presetID="12" presetClass="entr" presetSubtype="4"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anim calcmode="lin" valueType="num">
                                      <p:cBhvr additive="base">
                                        <p:cTn id="47" dur="500"/>
                                        <p:tgtEl>
                                          <p:spTgt spid="46"/>
                                        </p:tgtEl>
                                        <p:attrNameLst>
                                          <p:attrName>ppt_y</p:attrName>
                                        </p:attrNameLst>
                                      </p:cBhvr>
                                      <p:tavLst>
                                        <p:tav tm="0">
                                          <p:val>
                                            <p:strVal val="#ppt_y+#ppt_h*1.125000"/>
                                          </p:val>
                                        </p:tav>
                                        <p:tav tm="100000">
                                          <p:val>
                                            <p:strVal val="#ppt_y"/>
                                          </p:val>
                                        </p:tav>
                                      </p:tavLst>
                                    </p:anim>
                                    <p:animEffect transition="in" filter="wipe(up)">
                                      <p:cBhvr>
                                        <p:cTn id="48" dur="500"/>
                                        <p:tgtEl>
                                          <p:spTgt spid="46"/>
                                        </p:tgtEl>
                                      </p:cBhvr>
                                    </p:animEffect>
                                  </p:childTnLst>
                                </p:cTn>
                              </p:par>
                              <p:par>
                                <p:cTn id="49" presetID="12" presetClass="entr" presetSubtype="4"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anim calcmode="lin" valueType="num">
                                      <p:cBhvr additive="base">
                                        <p:cTn id="51" dur="500"/>
                                        <p:tgtEl>
                                          <p:spTgt spid="52"/>
                                        </p:tgtEl>
                                        <p:attrNameLst>
                                          <p:attrName>ppt_y</p:attrName>
                                        </p:attrNameLst>
                                      </p:cBhvr>
                                      <p:tavLst>
                                        <p:tav tm="0">
                                          <p:val>
                                            <p:strVal val="#ppt_y+#ppt_h*1.125000"/>
                                          </p:val>
                                        </p:tav>
                                        <p:tav tm="100000">
                                          <p:val>
                                            <p:strVal val="#ppt_y"/>
                                          </p:val>
                                        </p:tav>
                                      </p:tavLst>
                                    </p:anim>
                                    <p:animEffect transition="in" filter="wipe(up)">
                                      <p:cBhvr>
                                        <p:cTn id="52" dur="500"/>
                                        <p:tgtEl>
                                          <p:spTgt spid="52"/>
                                        </p:tgtEl>
                                      </p:cBhvr>
                                    </p:animEffect>
                                  </p:childTnLst>
                                </p:cTn>
                              </p:par>
                              <p:par>
                                <p:cTn id="53" presetID="12" presetClass="entr" presetSubtype="4" fill="hold" nodeType="with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additive="base">
                                        <p:cTn id="55" dur="500"/>
                                        <p:tgtEl>
                                          <p:spTgt spid="50"/>
                                        </p:tgtEl>
                                        <p:attrNameLst>
                                          <p:attrName>ppt_y</p:attrName>
                                        </p:attrNameLst>
                                      </p:cBhvr>
                                      <p:tavLst>
                                        <p:tav tm="0">
                                          <p:val>
                                            <p:strVal val="#ppt_y+#ppt_h*1.125000"/>
                                          </p:val>
                                        </p:tav>
                                        <p:tav tm="100000">
                                          <p:val>
                                            <p:strVal val="#ppt_y"/>
                                          </p:val>
                                        </p:tav>
                                      </p:tavLst>
                                    </p:anim>
                                    <p:animEffect transition="in" filter="wipe(up)">
                                      <p:cBhvr>
                                        <p:cTn id="56" dur="500"/>
                                        <p:tgtEl>
                                          <p:spTgt spid="50"/>
                                        </p:tgtEl>
                                      </p:cBhvr>
                                    </p:animEffect>
                                  </p:childTnLst>
                                </p:cTn>
                              </p:par>
                              <p:par>
                                <p:cTn id="57" presetID="12" presetClass="entr" presetSubtype="4" fill="hold" nodeType="withEffect">
                                  <p:stCondLst>
                                    <p:cond delay="0"/>
                                  </p:stCondLst>
                                  <p:childTnLst>
                                    <p:set>
                                      <p:cBhvr>
                                        <p:cTn id="58" dur="1" fill="hold">
                                          <p:stCondLst>
                                            <p:cond delay="0"/>
                                          </p:stCondLst>
                                        </p:cTn>
                                        <p:tgtEl>
                                          <p:spTgt spid="51"/>
                                        </p:tgtEl>
                                        <p:attrNameLst>
                                          <p:attrName>style.visibility</p:attrName>
                                        </p:attrNameLst>
                                      </p:cBhvr>
                                      <p:to>
                                        <p:strVal val="visible"/>
                                      </p:to>
                                    </p:set>
                                    <p:anim calcmode="lin" valueType="num">
                                      <p:cBhvr additive="base">
                                        <p:cTn id="59" dur="500"/>
                                        <p:tgtEl>
                                          <p:spTgt spid="51"/>
                                        </p:tgtEl>
                                        <p:attrNameLst>
                                          <p:attrName>ppt_y</p:attrName>
                                        </p:attrNameLst>
                                      </p:cBhvr>
                                      <p:tavLst>
                                        <p:tav tm="0">
                                          <p:val>
                                            <p:strVal val="#ppt_y+#ppt_h*1.125000"/>
                                          </p:val>
                                        </p:tav>
                                        <p:tav tm="100000">
                                          <p:val>
                                            <p:strVal val="#ppt_y"/>
                                          </p:val>
                                        </p:tav>
                                      </p:tavLst>
                                    </p:anim>
                                    <p:animEffect transition="in" filter="wipe(up)">
                                      <p:cBhvr>
                                        <p:cTn id="60" dur="500"/>
                                        <p:tgtEl>
                                          <p:spTgt spid="51"/>
                                        </p:tgtEl>
                                      </p:cBhvr>
                                    </p:animEffect>
                                  </p:childTnLst>
                                </p:cTn>
                              </p:par>
                              <p:par>
                                <p:cTn id="61" presetID="12" presetClass="entr" presetSubtype="4" fill="hold" nodeType="withEffect">
                                  <p:stCondLst>
                                    <p:cond delay="0"/>
                                  </p:stCondLst>
                                  <p:childTnLst>
                                    <p:set>
                                      <p:cBhvr>
                                        <p:cTn id="62" dur="1" fill="hold">
                                          <p:stCondLst>
                                            <p:cond delay="0"/>
                                          </p:stCondLst>
                                        </p:cTn>
                                        <p:tgtEl>
                                          <p:spTgt spid="55"/>
                                        </p:tgtEl>
                                        <p:attrNameLst>
                                          <p:attrName>style.visibility</p:attrName>
                                        </p:attrNameLst>
                                      </p:cBhvr>
                                      <p:to>
                                        <p:strVal val="visible"/>
                                      </p:to>
                                    </p:set>
                                    <p:anim calcmode="lin" valueType="num">
                                      <p:cBhvr additive="base">
                                        <p:cTn id="63" dur="500"/>
                                        <p:tgtEl>
                                          <p:spTgt spid="55"/>
                                        </p:tgtEl>
                                        <p:attrNameLst>
                                          <p:attrName>ppt_y</p:attrName>
                                        </p:attrNameLst>
                                      </p:cBhvr>
                                      <p:tavLst>
                                        <p:tav tm="0">
                                          <p:val>
                                            <p:strVal val="#ppt_y+#ppt_h*1.125000"/>
                                          </p:val>
                                        </p:tav>
                                        <p:tav tm="100000">
                                          <p:val>
                                            <p:strVal val="#ppt_y"/>
                                          </p:val>
                                        </p:tav>
                                      </p:tavLst>
                                    </p:anim>
                                    <p:animEffect transition="in" filter="wipe(up)">
                                      <p:cBhvr>
                                        <p:cTn id="64" dur="500"/>
                                        <p:tgtEl>
                                          <p:spTgt spid="55"/>
                                        </p:tgtEl>
                                      </p:cBhvr>
                                    </p:animEffect>
                                  </p:childTnLst>
                                </p:cTn>
                              </p:par>
                              <p:par>
                                <p:cTn id="65" presetID="12" presetClass="entr" presetSubtype="4" fill="hold" nodeType="withEffect">
                                  <p:stCondLst>
                                    <p:cond delay="0"/>
                                  </p:stCondLst>
                                  <p:childTnLst>
                                    <p:set>
                                      <p:cBhvr>
                                        <p:cTn id="66" dur="1" fill="hold">
                                          <p:stCondLst>
                                            <p:cond delay="0"/>
                                          </p:stCondLst>
                                        </p:cTn>
                                        <p:tgtEl>
                                          <p:spTgt spid="54"/>
                                        </p:tgtEl>
                                        <p:attrNameLst>
                                          <p:attrName>style.visibility</p:attrName>
                                        </p:attrNameLst>
                                      </p:cBhvr>
                                      <p:to>
                                        <p:strVal val="visible"/>
                                      </p:to>
                                    </p:set>
                                    <p:anim calcmode="lin" valueType="num">
                                      <p:cBhvr additive="base">
                                        <p:cTn id="67" dur="500"/>
                                        <p:tgtEl>
                                          <p:spTgt spid="54"/>
                                        </p:tgtEl>
                                        <p:attrNameLst>
                                          <p:attrName>ppt_y</p:attrName>
                                        </p:attrNameLst>
                                      </p:cBhvr>
                                      <p:tavLst>
                                        <p:tav tm="0">
                                          <p:val>
                                            <p:strVal val="#ppt_y+#ppt_h*1.125000"/>
                                          </p:val>
                                        </p:tav>
                                        <p:tav tm="100000">
                                          <p:val>
                                            <p:strVal val="#ppt_y"/>
                                          </p:val>
                                        </p:tav>
                                      </p:tavLst>
                                    </p:anim>
                                    <p:animEffect transition="in" filter="wipe(up)">
                                      <p:cBhvr>
                                        <p:cTn id="68" dur="500"/>
                                        <p:tgtEl>
                                          <p:spTgt spid="54"/>
                                        </p:tgtEl>
                                      </p:cBhvr>
                                    </p:animEffect>
                                  </p:childTnLst>
                                </p:cTn>
                              </p:par>
                              <p:par>
                                <p:cTn id="69" presetID="12" presetClass="entr" presetSubtype="4" fill="hold" nodeType="withEffect">
                                  <p:stCondLst>
                                    <p:cond delay="0"/>
                                  </p:stCondLst>
                                  <p:childTnLst>
                                    <p:set>
                                      <p:cBhvr>
                                        <p:cTn id="70" dur="1" fill="hold">
                                          <p:stCondLst>
                                            <p:cond delay="0"/>
                                          </p:stCondLst>
                                        </p:cTn>
                                        <p:tgtEl>
                                          <p:spTgt spid="53"/>
                                        </p:tgtEl>
                                        <p:attrNameLst>
                                          <p:attrName>style.visibility</p:attrName>
                                        </p:attrNameLst>
                                      </p:cBhvr>
                                      <p:to>
                                        <p:strVal val="visible"/>
                                      </p:to>
                                    </p:set>
                                    <p:anim calcmode="lin" valueType="num">
                                      <p:cBhvr additive="base">
                                        <p:cTn id="71" dur="500"/>
                                        <p:tgtEl>
                                          <p:spTgt spid="53"/>
                                        </p:tgtEl>
                                        <p:attrNameLst>
                                          <p:attrName>ppt_y</p:attrName>
                                        </p:attrNameLst>
                                      </p:cBhvr>
                                      <p:tavLst>
                                        <p:tav tm="0">
                                          <p:val>
                                            <p:strVal val="#ppt_y+#ppt_h*1.125000"/>
                                          </p:val>
                                        </p:tav>
                                        <p:tav tm="100000">
                                          <p:val>
                                            <p:strVal val="#ppt_y"/>
                                          </p:val>
                                        </p:tav>
                                      </p:tavLst>
                                    </p:anim>
                                    <p:animEffect transition="in" filter="wipe(up)">
                                      <p:cBhvr>
                                        <p:cTn id="72" dur="500"/>
                                        <p:tgtEl>
                                          <p:spTgt spid="53"/>
                                        </p:tgtEl>
                                      </p:cBhvr>
                                    </p:animEffect>
                                  </p:childTnLst>
                                </p:cTn>
                              </p:par>
                              <p:par>
                                <p:cTn id="73" presetID="12" presetClass="entr" presetSubtype="4" fill="hold" nodeType="withEffect">
                                  <p:stCondLst>
                                    <p:cond delay="0"/>
                                  </p:stCondLst>
                                  <p:childTnLst>
                                    <p:set>
                                      <p:cBhvr>
                                        <p:cTn id="74" dur="1" fill="hold">
                                          <p:stCondLst>
                                            <p:cond delay="0"/>
                                          </p:stCondLst>
                                        </p:cTn>
                                        <p:tgtEl>
                                          <p:spTgt spid="56"/>
                                        </p:tgtEl>
                                        <p:attrNameLst>
                                          <p:attrName>style.visibility</p:attrName>
                                        </p:attrNameLst>
                                      </p:cBhvr>
                                      <p:to>
                                        <p:strVal val="visible"/>
                                      </p:to>
                                    </p:set>
                                    <p:anim calcmode="lin" valueType="num">
                                      <p:cBhvr additive="base">
                                        <p:cTn id="75" dur="500"/>
                                        <p:tgtEl>
                                          <p:spTgt spid="56"/>
                                        </p:tgtEl>
                                        <p:attrNameLst>
                                          <p:attrName>ppt_y</p:attrName>
                                        </p:attrNameLst>
                                      </p:cBhvr>
                                      <p:tavLst>
                                        <p:tav tm="0">
                                          <p:val>
                                            <p:strVal val="#ppt_y+#ppt_h*1.125000"/>
                                          </p:val>
                                        </p:tav>
                                        <p:tav tm="100000">
                                          <p:val>
                                            <p:strVal val="#ppt_y"/>
                                          </p:val>
                                        </p:tav>
                                      </p:tavLst>
                                    </p:anim>
                                    <p:animEffect transition="in" filter="wipe(up)">
                                      <p:cBhvr>
                                        <p:cTn id="76" dur="500"/>
                                        <p:tgtEl>
                                          <p:spTgt spid="56"/>
                                        </p:tgtEl>
                                      </p:cBhvr>
                                    </p:animEffect>
                                  </p:childTnLst>
                                </p:cTn>
                              </p:par>
                              <p:par>
                                <p:cTn id="77" presetID="12" presetClass="entr" presetSubtype="4" fill="hold" nodeType="withEffect">
                                  <p:stCondLst>
                                    <p:cond delay="0"/>
                                  </p:stCondLst>
                                  <p:childTnLst>
                                    <p:set>
                                      <p:cBhvr>
                                        <p:cTn id="78" dur="1" fill="hold">
                                          <p:stCondLst>
                                            <p:cond delay="0"/>
                                          </p:stCondLst>
                                        </p:cTn>
                                        <p:tgtEl>
                                          <p:spTgt spid="58"/>
                                        </p:tgtEl>
                                        <p:attrNameLst>
                                          <p:attrName>style.visibility</p:attrName>
                                        </p:attrNameLst>
                                      </p:cBhvr>
                                      <p:to>
                                        <p:strVal val="visible"/>
                                      </p:to>
                                    </p:set>
                                    <p:anim calcmode="lin" valueType="num">
                                      <p:cBhvr additive="base">
                                        <p:cTn id="79" dur="500"/>
                                        <p:tgtEl>
                                          <p:spTgt spid="58"/>
                                        </p:tgtEl>
                                        <p:attrNameLst>
                                          <p:attrName>ppt_y</p:attrName>
                                        </p:attrNameLst>
                                      </p:cBhvr>
                                      <p:tavLst>
                                        <p:tav tm="0">
                                          <p:val>
                                            <p:strVal val="#ppt_y+#ppt_h*1.125000"/>
                                          </p:val>
                                        </p:tav>
                                        <p:tav tm="100000">
                                          <p:val>
                                            <p:strVal val="#ppt_y"/>
                                          </p:val>
                                        </p:tav>
                                      </p:tavLst>
                                    </p:anim>
                                    <p:animEffect transition="in" filter="wipe(up)">
                                      <p:cBhvr>
                                        <p:cTn id="80" dur="500"/>
                                        <p:tgtEl>
                                          <p:spTgt spid="58"/>
                                        </p:tgtEl>
                                      </p:cBhvr>
                                    </p:animEffect>
                                  </p:childTnLst>
                                </p:cTn>
                              </p:par>
                              <p:par>
                                <p:cTn id="81" presetID="12" presetClass="entr" presetSubtype="4" fill="hold" nodeType="withEffect">
                                  <p:stCondLst>
                                    <p:cond delay="0"/>
                                  </p:stCondLst>
                                  <p:childTnLst>
                                    <p:set>
                                      <p:cBhvr>
                                        <p:cTn id="82" dur="1" fill="hold">
                                          <p:stCondLst>
                                            <p:cond delay="0"/>
                                          </p:stCondLst>
                                        </p:cTn>
                                        <p:tgtEl>
                                          <p:spTgt spid="57"/>
                                        </p:tgtEl>
                                        <p:attrNameLst>
                                          <p:attrName>style.visibility</p:attrName>
                                        </p:attrNameLst>
                                      </p:cBhvr>
                                      <p:to>
                                        <p:strVal val="visible"/>
                                      </p:to>
                                    </p:set>
                                    <p:anim calcmode="lin" valueType="num">
                                      <p:cBhvr additive="base">
                                        <p:cTn id="83" dur="500"/>
                                        <p:tgtEl>
                                          <p:spTgt spid="57"/>
                                        </p:tgtEl>
                                        <p:attrNameLst>
                                          <p:attrName>ppt_y</p:attrName>
                                        </p:attrNameLst>
                                      </p:cBhvr>
                                      <p:tavLst>
                                        <p:tav tm="0">
                                          <p:val>
                                            <p:strVal val="#ppt_y+#ppt_h*1.125000"/>
                                          </p:val>
                                        </p:tav>
                                        <p:tav tm="100000">
                                          <p:val>
                                            <p:strVal val="#ppt_y"/>
                                          </p:val>
                                        </p:tav>
                                      </p:tavLst>
                                    </p:anim>
                                    <p:animEffect transition="in" filter="wipe(up)">
                                      <p:cBhvr>
                                        <p:cTn id="84" dur="500"/>
                                        <p:tgtEl>
                                          <p:spTgt spid="57"/>
                                        </p:tgtEl>
                                      </p:cBhvr>
                                    </p:animEffect>
                                  </p:childTnLst>
                                </p:cTn>
                              </p:par>
                              <p:par>
                                <p:cTn id="85" presetID="2" presetClass="entr" presetSubtype="4" fill="hold" nodeType="withEffect">
                                  <p:stCondLst>
                                    <p:cond delay="0"/>
                                  </p:stCondLst>
                                  <p:childTnLst>
                                    <p:set>
                                      <p:cBhvr>
                                        <p:cTn id="86" dur="1" fill="hold">
                                          <p:stCondLst>
                                            <p:cond delay="0"/>
                                          </p:stCondLst>
                                        </p:cTn>
                                        <p:tgtEl>
                                          <p:spTgt spid="59"/>
                                        </p:tgtEl>
                                        <p:attrNameLst>
                                          <p:attrName>style.visibility</p:attrName>
                                        </p:attrNameLst>
                                      </p:cBhvr>
                                      <p:to>
                                        <p:strVal val="visible"/>
                                      </p:to>
                                    </p:set>
                                    <p:anim calcmode="lin" valueType="num">
                                      <p:cBhvr additive="base">
                                        <p:cTn id="87" dur="500" fill="hold"/>
                                        <p:tgtEl>
                                          <p:spTgt spid="59"/>
                                        </p:tgtEl>
                                        <p:attrNameLst>
                                          <p:attrName>ppt_x</p:attrName>
                                        </p:attrNameLst>
                                      </p:cBhvr>
                                      <p:tavLst>
                                        <p:tav tm="0">
                                          <p:val>
                                            <p:strVal val="#ppt_x"/>
                                          </p:val>
                                        </p:tav>
                                        <p:tav tm="100000">
                                          <p:val>
                                            <p:strVal val="#ppt_x"/>
                                          </p:val>
                                        </p:tav>
                                      </p:tavLst>
                                    </p:anim>
                                    <p:anim calcmode="lin" valueType="num">
                                      <p:cBhvr additive="base">
                                        <p:cTn id="88"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5" grpId="0"/>
      <p:bldP spid="46" grpId="0"/>
      <p:bldP spid="6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stretch>
              <a:fillRect t="-1851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Rectangle: Rounded Corners 21">
            <a:extLst>
              <a:ext uri="{FF2B5EF4-FFF2-40B4-BE49-F238E27FC236}">
                <a16:creationId xmlns:a16="http://schemas.microsoft.com/office/drawing/2014/main" id="{19899FED-752B-4546-904F-66676DD65C21}"/>
              </a:ext>
            </a:extLst>
          </p:cNvPr>
          <p:cNvSpPr/>
          <p:nvPr/>
        </p:nvSpPr>
        <p:spPr>
          <a:xfrm>
            <a:off x="457199" y="697030"/>
            <a:ext cx="17373599" cy="9362660"/>
          </a:xfrm>
          <a:prstGeom prst="roundRect">
            <a:avLst>
              <a:gd name="adj" fmla="val 11589"/>
            </a:avLst>
          </a:prstGeom>
          <a:solidFill>
            <a:schemeClr val="bg1">
              <a:alpha val="91000"/>
            </a:schemeClr>
          </a:solidFill>
          <a:ln w="762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3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24" name="Picture 13">
            <a:extLst>
              <a:ext uri="{FF2B5EF4-FFF2-40B4-BE49-F238E27FC236}">
                <a16:creationId xmlns:a16="http://schemas.microsoft.com/office/drawing/2014/main" id="{B91B39EB-144D-4735-AEFE-77FD92BB32C4}"/>
              </a:ext>
            </a:extLst>
          </p:cNvPr>
          <p:cNvPicPr>
            <a:picLocks noChangeAspect="1"/>
          </p:cNvPicPr>
          <p:nvPr/>
        </p:nvPicPr>
        <p:blipFill>
          <a:blip r:embed="rId6"/>
          <a:srcRect/>
          <a:stretch>
            <a:fillRect/>
          </a:stretch>
        </p:blipFill>
        <p:spPr>
          <a:xfrm>
            <a:off x="5706413" y="3771901"/>
            <a:ext cx="7663863" cy="6661175"/>
          </a:xfrm>
          <a:prstGeom prst="rect">
            <a:avLst/>
          </a:prstGeom>
        </p:spPr>
      </p:pic>
      <p:pic>
        <p:nvPicPr>
          <p:cNvPr id="25" name="Picture 24" descr="A picture containing text, mirror, seat&#10;&#10;Description automatically generated">
            <a:extLst>
              <a:ext uri="{FF2B5EF4-FFF2-40B4-BE49-F238E27FC236}">
                <a16:creationId xmlns:a16="http://schemas.microsoft.com/office/drawing/2014/main" id="{93A02034-4D2F-42B6-A0EE-4CF701C9AB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348" y="-113901"/>
            <a:ext cx="11828588" cy="3802299"/>
          </a:xfrm>
          <a:prstGeom prst="rect">
            <a:avLst/>
          </a:prstGeom>
        </p:spPr>
      </p:pic>
      <p:sp>
        <p:nvSpPr>
          <p:cNvPr id="26" name="文本框 18">
            <a:extLst>
              <a:ext uri="{FF2B5EF4-FFF2-40B4-BE49-F238E27FC236}">
                <a16:creationId xmlns:a16="http://schemas.microsoft.com/office/drawing/2014/main" id="{D93A3205-15D6-4C98-9826-0458F1F3FD15}"/>
              </a:ext>
            </a:extLst>
          </p:cNvPr>
          <p:cNvSpPr txBox="1"/>
          <p:nvPr/>
        </p:nvSpPr>
        <p:spPr>
          <a:xfrm>
            <a:off x="874795" y="-113901"/>
            <a:ext cx="10970141" cy="2585323"/>
          </a:xfrm>
          <a:prstGeom prst="rect">
            <a:avLst/>
          </a:prstGeom>
          <a:noFill/>
        </p:spPr>
        <p:txBody>
          <a:bodyPr wrap="square" rtlCol="0">
            <a:spAutoFit/>
          </a:bodyPr>
          <a:lstStyle>
            <a:defPPr>
              <a:defRPr lang="zh-CN"/>
            </a:defPPr>
            <a:lvl1pPr algn="ctr">
              <a:defRPr sz="16600" b="1">
                <a:solidFill>
                  <a:srgbClr val="FC7F50"/>
                </a:solidFill>
                <a:latin typeface="字魂65号-时光手札体" panose="00000500000000000000" pitchFamily="2" charset="-122"/>
                <a:ea typeface="字魂65号-时光手札体" panose="00000500000000000000" pitchFamily="2" charset="-122"/>
              </a:defRPr>
            </a:lvl1pPr>
          </a:lstStyle>
          <a:p>
            <a:pPr defTabSz="1371600">
              <a:defRPr/>
            </a:pPr>
            <a:r>
              <a:rPr lang="en-US" altLang="zh-CN" sz="8100" dirty="0" err="1">
                <a:solidFill>
                  <a:srgbClr val="FF0000"/>
                </a:solidFill>
                <a:latin typeface="UTM Mother" panose="02040603050506020204" pitchFamily="18" charset="0"/>
              </a:rPr>
              <a:t>Bình</a:t>
            </a:r>
            <a:r>
              <a:rPr lang="en-US" altLang="zh-CN" sz="8100" dirty="0">
                <a:solidFill>
                  <a:srgbClr val="FF0000"/>
                </a:solidFill>
                <a:latin typeface="UTM Mother" panose="02040603050506020204" pitchFamily="18" charset="0"/>
              </a:rPr>
              <a:t> </a:t>
            </a:r>
            <a:r>
              <a:rPr lang="en-US" altLang="zh-CN" sz="8100" dirty="0" err="1">
                <a:solidFill>
                  <a:srgbClr val="FF0000"/>
                </a:solidFill>
                <a:latin typeface="UTM Mother" panose="02040603050506020204" pitchFamily="18" charset="0"/>
              </a:rPr>
              <a:t>chọn</a:t>
            </a:r>
            <a:endParaRPr lang="en-US" altLang="zh-CN" sz="8100" dirty="0">
              <a:solidFill>
                <a:srgbClr val="FF0000"/>
              </a:solidFill>
              <a:latin typeface="UTM Mother" panose="02040603050506020204" pitchFamily="18" charset="0"/>
            </a:endParaRPr>
          </a:p>
          <a:p>
            <a:pPr defTabSz="1371600">
              <a:defRPr/>
            </a:pPr>
            <a:r>
              <a:rPr lang="en-US" altLang="zh-CN" sz="8100" dirty="0" err="1">
                <a:solidFill>
                  <a:srgbClr val="FF0000"/>
                </a:solidFill>
                <a:latin typeface="UTM Mother" panose="02040603050506020204" pitchFamily="18" charset="0"/>
              </a:rPr>
              <a:t>Nhóm</a:t>
            </a:r>
            <a:r>
              <a:rPr lang="en-US" altLang="zh-CN" sz="8100" dirty="0">
                <a:solidFill>
                  <a:srgbClr val="FF0000"/>
                </a:solidFill>
                <a:latin typeface="UTM Mother" panose="02040603050506020204" pitchFamily="18" charset="0"/>
              </a:rPr>
              <a:t> </a:t>
            </a:r>
            <a:r>
              <a:rPr lang="en-US" altLang="zh-CN" sz="8100" dirty="0" err="1">
                <a:solidFill>
                  <a:srgbClr val="FF0000"/>
                </a:solidFill>
                <a:latin typeface="UTM Mother" panose="02040603050506020204" pitchFamily="18" charset="0"/>
              </a:rPr>
              <a:t>đọc</a:t>
            </a:r>
            <a:r>
              <a:rPr lang="en-US" altLang="zh-CN" sz="8100" dirty="0">
                <a:solidFill>
                  <a:srgbClr val="FF0000"/>
                </a:solidFill>
                <a:latin typeface="UTM Mother" panose="02040603050506020204" pitchFamily="18" charset="0"/>
              </a:rPr>
              <a:t> </a:t>
            </a:r>
            <a:r>
              <a:rPr lang="en-US" altLang="zh-CN" sz="8100" dirty="0" err="1">
                <a:solidFill>
                  <a:srgbClr val="FF0000"/>
                </a:solidFill>
                <a:latin typeface="UTM Mother" panose="02040603050506020204" pitchFamily="18" charset="0"/>
              </a:rPr>
              <a:t>tốt</a:t>
            </a:r>
            <a:r>
              <a:rPr lang="en-US" altLang="zh-CN" sz="8100" dirty="0">
                <a:solidFill>
                  <a:srgbClr val="FF0000"/>
                </a:solidFill>
                <a:latin typeface="UTM Mother" panose="02040603050506020204" pitchFamily="18" charset="0"/>
              </a:rPr>
              <a:t> </a:t>
            </a:r>
            <a:r>
              <a:rPr lang="en-US" altLang="zh-CN" sz="8100" dirty="0" err="1">
                <a:solidFill>
                  <a:srgbClr val="FF0000"/>
                </a:solidFill>
                <a:latin typeface="UTM Mother" panose="02040603050506020204" pitchFamily="18" charset="0"/>
              </a:rPr>
              <a:t>nhất</a:t>
            </a:r>
            <a:endParaRPr lang="zh-CN" altLang="en-US" sz="8100" dirty="0">
              <a:solidFill>
                <a:srgbClr val="FF0000"/>
              </a:solidFill>
              <a:latin typeface="UTM Mother" panose="02040603050506020204" pitchFamily="18" charset="0"/>
            </a:endParaRPr>
          </a:p>
        </p:txBody>
      </p:sp>
      <p:pic>
        <p:nvPicPr>
          <p:cNvPr id="27" name="Nhac-trao-bang-khen-trao-giai-thuong-www_nhacchuongvui_com">
            <a:hlinkClick r:id="" action="ppaction://media"/>
            <a:extLst>
              <a:ext uri="{FF2B5EF4-FFF2-40B4-BE49-F238E27FC236}">
                <a16:creationId xmlns:a16="http://schemas.microsoft.com/office/drawing/2014/main" id="{C4F9D9DA-C063-47B5-81B0-6D3E065A06A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854792" y="8691372"/>
            <a:ext cx="914400" cy="914400"/>
          </a:xfrm>
          <a:prstGeom prst="rect">
            <a:avLst/>
          </a:prstGeom>
        </p:spPr>
      </p:pic>
      <p:pic>
        <p:nvPicPr>
          <p:cNvPr id="28" name="Picture 27">
            <a:extLst>
              <a:ext uri="{FF2B5EF4-FFF2-40B4-BE49-F238E27FC236}">
                <a16:creationId xmlns:a16="http://schemas.microsoft.com/office/drawing/2014/main" id="{87B16811-263E-4C99-8F39-D6912166132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2404" y="-197403"/>
            <a:ext cx="2494392" cy="2338493"/>
          </a:xfrm>
          <a:prstGeom prst="rect">
            <a:avLst/>
          </a:prstGeom>
        </p:spPr>
      </p:pic>
    </p:spTree>
    <p:controls>
      <mc:AlternateContent xmlns:mc="http://schemas.openxmlformats.org/markup-compatibility/2006">
        <mc:Choice xmlns:v="urn:schemas-microsoft-com:vml" Requires="v">
          <p:control name="TextBox1" r:id="rId3" imgW="5956200" imgH="2965320"/>
        </mc:Choice>
        <mc:Fallback>
          <p:control name="TextBox1" r:id="rId3" imgW="5956200" imgH="2965320">
            <p:pic>
              <p:nvPicPr>
                <p:cNvPr id="29" name="TextBox1">
                  <a:extLst>
                    <a:ext uri="{FF2B5EF4-FFF2-40B4-BE49-F238E27FC236}">
                      <a16:creationId xmlns:a16="http://schemas.microsoft.com/office/drawing/2014/main" id="{BF6334C3-4FAB-41C0-AA5B-FA350EF1406F}"/>
                    </a:ext>
                  </a:extLst>
                </p:cNvPr>
                <p:cNvPicPr>
                  <a:picLocks/>
                </p:cNvPicPr>
                <p:nvPr/>
              </p:nvPicPr>
              <p:blipFill>
                <a:blip r:embed="rId10"/>
                <a:stretch>
                  <a:fillRect/>
                </a:stretch>
              </p:blipFill>
              <p:spPr>
                <a:xfrm>
                  <a:off x="11844936" y="481694"/>
                  <a:ext cx="5955063" cy="2963634"/>
                </a:xfrm>
                <a:prstGeom prst="rect">
                  <a:avLst/>
                </a:prstGeom>
              </p:spPr>
            </p:pic>
          </p:control>
        </mc:Fallback>
      </mc:AlternateContent>
    </p:controls>
    <p:extLst>
      <p:ext uri="{BB962C8B-B14F-4D97-AF65-F5344CB8AC3E}">
        <p14:creationId xmlns:p14="http://schemas.microsoft.com/office/powerpoint/2010/main" val="3734121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1" presetClass="mediacall" presetSubtype="0" fill="hold" nodeType="withEffect">
                                  <p:stCondLst>
                                    <p:cond delay="0"/>
                                  </p:stCondLst>
                                  <p:childTnLst>
                                    <p:cmd type="call" cmd="playFrom(0.0)">
                                      <p:cBhvr>
                                        <p:cTn id="11" dur="191688" fill="hold"/>
                                        <p:tgtEl>
                                          <p:spTgt spid="27"/>
                                        </p:tgtEl>
                                      </p:cBhvr>
                                    </p:cmd>
                                  </p:childTnLst>
                                </p:cTn>
                              </p:par>
                              <p:par>
                                <p:cTn id="12" presetID="2" presetClass="entr" presetSubtype="4" fill="hold" grpId="0" nodeType="with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additive="base">
                                        <p:cTn id="14" dur="500" fill="hold"/>
                                        <p:tgtEl>
                                          <p:spTgt spid="26"/>
                                        </p:tgtEl>
                                        <p:attrNameLst>
                                          <p:attrName>ppt_x</p:attrName>
                                        </p:attrNameLst>
                                      </p:cBhvr>
                                      <p:tavLst>
                                        <p:tav tm="0">
                                          <p:val>
                                            <p:strVal val="#ppt_x"/>
                                          </p:val>
                                        </p:tav>
                                        <p:tav tm="100000">
                                          <p:val>
                                            <p:strVal val="#ppt_x"/>
                                          </p:val>
                                        </p:tav>
                                      </p:tavLst>
                                    </p:anim>
                                    <p:anim calcmode="lin" valueType="num">
                                      <p:cBhvr additive="base">
                                        <p:cTn id="15" dur="500" fill="hold"/>
                                        <p:tgtEl>
                                          <p:spTgt spid="26"/>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ppt_x"/>
                                          </p:val>
                                        </p:tav>
                                        <p:tav tm="100000">
                                          <p:val>
                                            <p:strVal val="#ppt_x"/>
                                          </p:val>
                                        </p:tav>
                                      </p:tavLst>
                                    </p:anim>
                                    <p:anim calcmode="lin" valueType="num">
                                      <p:cBhvr additive="base">
                                        <p:cTn id="19"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20" fill="hold" display="0">
                  <p:stCondLst>
                    <p:cond delay="indefinite"/>
                  </p:stCondLst>
                  <p:endCondLst>
                    <p:cond evt="onStopAudio" delay="0">
                      <p:tgtEl>
                        <p:sldTgt/>
                      </p:tgtEl>
                    </p:cond>
                  </p:endCondLst>
                </p:cTn>
                <p:tgtEl>
                  <p:spTgt spid="27"/>
                </p:tgtEl>
              </p:cMediaNode>
            </p:audio>
          </p:childTnLst>
        </p:cTn>
      </p:par>
    </p:tnLst>
    <p:bldLst>
      <p:bldP spid="2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a:off x="1028700" y="1755559"/>
            <a:ext cx="3871279" cy="4594990"/>
          </a:xfrm>
          <a:custGeom>
            <a:avLst/>
            <a:gdLst/>
            <a:ahLst/>
            <a:cxnLst/>
            <a:rect l="l" t="t" r="r" b="b"/>
            <a:pathLst>
              <a:path w="3871279" h="4594990">
                <a:moveTo>
                  <a:pt x="0" y="0"/>
                </a:moveTo>
                <a:lnTo>
                  <a:pt x="3871279" y="0"/>
                </a:lnTo>
                <a:lnTo>
                  <a:pt x="3871279" y="4594990"/>
                </a:lnTo>
                <a:lnTo>
                  <a:pt x="0" y="45949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4899979" y="4649847"/>
            <a:ext cx="2408074" cy="1700702"/>
          </a:xfrm>
          <a:custGeom>
            <a:avLst/>
            <a:gdLst/>
            <a:ahLst/>
            <a:cxnLst/>
            <a:rect l="l" t="t" r="r" b="b"/>
            <a:pathLst>
              <a:path w="2408074" h="1700702">
                <a:moveTo>
                  <a:pt x="0" y="0"/>
                </a:moveTo>
                <a:lnTo>
                  <a:pt x="2408074" y="0"/>
                </a:lnTo>
                <a:lnTo>
                  <a:pt x="2408074" y="1700702"/>
                </a:lnTo>
                <a:lnTo>
                  <a:pt x="0" y="1700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6370933" y="6642286"/>
            <a:ext cx="2773067" cy="3085471"/>
          </a:xfrm>
          <a:custGeom>
            <a:avLst/>
            <a:gdLst/>
            <a:ahLst/>
            <a:cxnLst/>
            <a:rect l="l" t="t" r="r" b="b"/>
            <a:pathLst>
              <a:path w="2773067" h="3085471">
                <a:moveTo>
                  <a:pt x="0" y="0"/>
                </a:moveTo>
                <a:lnTo>
                  <a:pt x="2773067" y="0"/>
                </a:lnTo>
                <a:lnTo>
                  <a:pt x="2773067" y="3085471"/>
                </a:lnTo>
                <a:lnTo>
                  <a:pt x="0" y="308547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4099243" y="7002036"/>
            <a:ext cx="2773067" cy="3085471"/>
          </a:xfrm>
          <a:custGeom>
            <a:avLst/>
            <a:gdLst/>
            <a:ahLst/>
            <a:cxnLst/>
            <a:rect l="l" t="t" r="r" b="b"/>
            <a:pathLst>
              <a:path w="2773067" h="3085471">
                <a:moveTo>
                  <a:pt x="0" y="0"/>
                </a:moveTo>
                <a:lnTo>
                  <a:pt x="2773067" y="0"/>
                </a:lnTo>
                <a:lnTo>
                  <a:pt x="2773067" y="3085471"/>
                </a:lnTo>
                <a:lnTo>
                  <a:pt x="0" y="308547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8" name="Freeform 8"/>
          <p:cNvSpPr/>
          <p:nvPr/>
        </p:nvSpPr>
        <p:spPr>
          <a:xfrm>
            <a:off x="8637425" y="7200900"/>
            <a:ext cx="2773067" cy="3085471"/>
          </a:xfrm>
          <a:custGeom>
            <a:avLst/>
            <a:gdLst/>
            <a:ahLst/>
            <a:cxnLst/>
            <a:rect l="l" t="t" r="r" b="b"/>
            <a:pathLst>
              <a:path w="2773067" h="3085471">
                <a:moveTo>
                  <a:pt x="0" y="0"/>
                </a:moveTo>
                <a:lnTo>
                  <a:pt x="2773067" y="0"/>
                </a:lnTo>
                <a:lnTo>
                  <a:pt x="2773067" y="3085471"/>
                </a:lnTo>
                <a:lnTo>
                  <a:pt x="0" y="308547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9" name="Freeform 9"/>
          <p:cNvSpPr/>
          <p:nvPr/>
        </p:nvSpPr>
        <p:spPr>
          <a:xfrm>
            <a:off x="1796618" y="7002036"/>
            <a:ext cx="2773067" cy="3085471"/>
          </a:xfrm>
          <a:custGeom>
            <a:avLst/>
            <a:gdLst/>
            <a:ahLst/>
            <a:cxnLst/>
            <a:rect l="l" t="t" r="r" b="b"/>
            <a:pathLst>
              <a:path w="2773067" h="3085471">
                <a:moveTo>
                  <a:pt x="0" y="0"/>
                </a:moveTo>
                <a:lnTo>
                  <a:pt x="2773067" y="0"/>
                </a:lnTo>
                <a:lnTo>
                  <a:pt x="2773067" y="3085471"/>
                </a:lnTo>
                <a:lnTo>
                  <a:pt x="0" y="308547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0" name="Freeform 10"/>
          <p:cNvSpPr/>
          <p:nvPr/>
        </p:nvSpPr>
        <p:spPr>
          <a:xfrm flipH="1">
            <a:off x="12287685" y="7002036"/>
            <a:ext cx="2773067" cy="3085471"/>
          </a:xfrm>
          <a:custGeom>
            <a:avLst/>
            <a:gdLst/>
            <a:ahLst/>
            <a:cxnLst/>
            <a:rect l="l" t="t" r="r" b="b"/>
            <a:pathLst>
              <a:path w="2773067" h="3085471">
                <a:moveTo>
                  <a:pt x="2773067" y="0"/>
                </a:moveTo>
                <a:lnTo>
                  <a:pt x="0" y="0"/>
                </a:lnTo>
                <a:lnTo>
                  <a:pt x="0" y="3085471"/>
                </a:lnTo>
                <a:lnTo>
                  <a:pt x="2773067" y="3085471"/>
                </a:lnTo>
                <a:lnTo>
                  <a:pt x="2773067"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nvGrpSpPr>
          <p:cNvPr id="11" name="Group 6">
            <a:extLst>
              <a:ext uri="{FF2B5EF4-FFF2-40B4-BE49-F238E27FC236}">
                <a16:creationId xmlns:a16="http://schemas.microsoft.com/office/drawing/2014/main" id="{A408A564-3527-4792-A302-0C303DA11D6D}"/>
              </a:ext>
            </a:extLst>
          </p:cNvPr>
          <p:cNvGrpSpPr/>
          <p:nvPr/>
        </p:nvGrpSpPr>
        <p:grpSpPr>
          <a:xfrm>
            <a:off x="3361030" y="1039153"/>
            <a:ext cx="11934658" cy="4853081"/>
            <a:chOff x="0" y="0"/>
            <a:chExt cx="3837477" cy="1082470"/>
          </a:xfrm>
          <a:solidFill>
            <a:schemeClr val="bg1">
              <a:alpha val="40000"/>
            </a:schemeClr>
          </a:solidFill>
        </p:grpSpPr>
        <p:sp>
          <p:nvSpPr>
            <p:cNvPr id="12" name="Freeform 7">
              <a:extLst>
                <a:ext uri="{FF2B5EF4-FFF2-40B4-BE49-F238E27FC236}">
                  <a16:creationId xmlns:a16="http://schemas.microsoft.com/office/drawing/2014/main" id="{6DB994EA-58E2-4DB4-BB8F-AE79F0696C22}"/>
                </a:ext>
              </a:extLst>
            </p:cNvPr>
            <p:cNvSpPr/>
            <p:nvPr/>
          </p:nvSpPr>
          <p:spPr>
            <a:xfrm>
              <a:off x="0" y="0"/>
              <a:ext cx="3837477" cy="1082470"/>
            </a:xfrm>
            <a:custGeom>
              <a:avLst/>
              <a:gdLst>
                <a:gd name="connsiteX0" fmla="*/ 84278 w 11934658"/>
                <a:gd name="connsiteY0" fmla="*/ 0 h 4853081"/>
                <a:gd name="connsiteX1" fmla="*/ 1011724 w 11934658"/>
                <a:gd name="connsiteY1" fmla="*/ 0 h 4853081"/>
                <a:gd name="connsiteX2" fmla="*/ 1821508 w 11934658"/>
                <a:gd name="connsiteY2" fmla="*/ 0 h 4853081"/>
                <a:gd name="connsiteX3" fmla="*/ 2278310 w 11934658"/>
                <a:gd name="connsiteY3" fmla="*/ 0 h 4853081"/>
                <a:gd name="connsiteX4" fmla="*/ 3205755 w 11934658"/>
                <a:gd name="connsiteY4" fmla="*/ 0 h 4853081"/>
                <a:gd name="connsiteX5" fmla="*/ 3897879 w 11934658"/>
                <a:gd name="connsiteY5" fmla="*/ 0 h 4853081"/>
                <a:gd name="connsiteX6" fmla="*/ 4237020 w 11934658"/>
                <a:gd name="connsiteY6" fmla="*/ 0 h 4853081"/>
                <a:gd name="connsiteX7" fmla="*/ 4929143 w 11934658"/>
                <a:gd name="connsiteY7" fmla="*/ 0 h 4853081"/>
                <a:gd name="connsiteX8" fmla="*/ 5503606 w 11934658"/>
                <a:gd name="connsiteY8" fmla="*/ 0 h 4853081"/>
                <a:gd name="connsiteX9" fmla="*/ 6078068 w 11934658"/>
                <a:gd name="connsiteY9" fmla="*/ 0 h 4853081"/>
                <a:gd name="connsiteX10" fmla="*/ 6652531 w 11934658"/>
                <a:gd name="connsiteY10" fmla="*/ 0 h 4853081"/>
                <a:gd name="connsiteX11" fmla="*/ 7226993 w 11934658"/>
                <a:gd name="connsiteY11" fmla="*/ 0 h 4853081"/>
                <a:gd name="connsiteX12" fmla="*/ 8036778 w 11934658"/>
                <a:gd name="connsiteY12" fmla="*/ 0 h 4853081"/>
                <a:gd name="connsiteX13" fmla="*/ 8728902 w 11934658"/>
                <a:gd name="connsiteY13" fmla="*/ 0 h 4853081"/>
                <a:gd name="connsiteX14" fmla="*/ 9068042 w 11934658"/>
                <a:gd name="connsiteY14" fmla="*/ 0 h 4853081"/>
                <a:gd name="connsiteX15" fmla="*/ 9642505 w 11934658"/>
                <a:gd name="connsiteY15" fmla="*/ 0 h 4853081"/>
                <a:gd name="connsiteX16" fmla="*/ 10452289 w 11934658"/>
                <a:gd name="connsiteY16" fmla="*/ 0 h 4853081"/>
                <a:gd name="connsiteX17" fmla="*/ 10909091 w 11934658"/>
                <a:gd name="connsiteY17" fmla="*/ 0 h 4853081"/>
                <a:gd name="connsiteX18" fmla="*/ 11850379 w 11934658"/>
                <a:gd name="connsiteY18" fmla="*/ 0 h 4853081"/>
                <a:gd name="connsiteX19" fmla="*/ 11934658 w 11934658"/>
                <a:gd name="connsiteY19" fmla="*/ 121494 h 4853081"/>
                <a:gd name="connsiteX20" fmla="*/ 11934658 w 11934658"/>
                <a:gd name="connsiteY20" fmla="*/ 687877 h 4853081"/>
                <a:gd name="connsiteX21" fmla="*/ 11934658 w 11934658"/>
                <a:gd name="connsiteY21" fmla="*/ 1346461 h 4853081"/>
                <a:gd name="connsiteX22" fmla="*/ 11934658 w 11934658"/>
                <a:gd name="connsiteY22" fmla="*/ 2051147 h 4853081"/>
                <a:gd name="connsiteX23" fmla="*/ 11934658 w 11934658"/>
                <a:gd name="connsiteY23" fmla="*/ 2571429 h 4853081"/>
                <a:gd name="connsiteX24" fmla="*/ 11934658 w 11934658"/>
                <a:gd name="connsiteY24" fmla="*/ 3322215 h 4853081"/>
                <a:gd name="connsiteX25" fmla="*/ 11934658 w 11934658"/>
                <a:gd name="connsiteY25" fmla="*/ 3934699 h 4853081"/>
                <a:gd name="connsiteX26" fmla="*/ 11934658 w 11934658"/>
                <a:gd name="connsiteY26" fmla="*/ 4731586 h 4853081"/>
                <a:gd name="connsiteX27" fmla="*/ 11850379 w 11934658"/>
                <a:gd name="connsiteY27" fmla="*/ 4853081 h 4853081"/>
                <a:gd name="connsiteX28" fmla="*/ 11158255 w 11934658"/>
                <a:gd name="connsiteY28" fmla="*/ 4853081 h 4853081"/>
                <a:gd name="connsiteX29" fmla="*/ 10466132 w 11934658"/>
                <a:gd name="connsiteY29" fmla="*/ 4853081 h 4853081"/>
                <a:gd name="connsiteX30" fmla="*/ 10009330 w 11934658"/>
                <a:gd name="connsiteY30" fmla="*/ 4853081 h 4853081"/>
                <a:gd name="connsiteX31" fmla="*/ 9199546 w 11934658"/>
                <a:gd name="connsiteY31" fmla="*/ 4853081 h 4853081"/>
                <a:gd name="connsiteX32" fmla="*/ 8272100 w 11934658"/>
                <a:gd name="connsiteY32" fmla="*/ 4853081 h 4853081"/>
                <a:gd name="connsiteX33" fmla="*/ 7697637 w 11934658"/>
                <a:gd name="connsiteY33" fmla="*/ 4853081 h 4853081"/>
                <a:gd name="connsiteX34" fmla="*/ 6770192 w 11934658"/>
                <a:gd name="connsiteY34" fmla="*/ 4853081 h 4853081"/>
                <a:gd name="connsiteX35" fmla="*/ 6078068 w 11934658"/>
                <a:gd name="connsiteY35" fmla="*/ 4853081 h 4853081"/>
                <a:gd name="connsiteX36" fmla="*/ 5150623 w 11934658"/>
                <a:gd name="connsiteY36" fmla="*/ 4853081 h 4853081"/>
                <a:gd name="connsiteX37" fmla="*/ 4223177 w 11934658"/>
                <a:gd name="connsiteY37" fmla="*/ 4853081 h 4853081"/>
                <a:gd name="connsiteX38" fmla="*/ 3766375 w 11934658"/>
                <a:gd name="connsiteY38" fmla="*/ 4853081 h 4853081"/>
                <a:gd name="connsiteX39" fmla="*/ 3191913 w 11934658"/>
                <a:gd name="connsiteY39" fmla="*/ 4853081 h 4853081"/>
                <a:gd name="connsiteX40" fmla="*/ 2499789 w 11934658"/>
                <a:gd name="connsiteY40" fmla="*/ 4853081 h 4853081"/>
                <a:gd name="connsiteX41" fmla="*/ 1807666 w 11934658"/>
                <a:gd name="connsiteY41" fmla="*/ 4853081 h 4853081"/>
                <a:gd name="connsiteX42" fmla="*/ 997881 w 11934658"/>
                <a:gd name="connsiteY42" fmla="*/ 4853081 h 4853081"/>
                <a:gd name="connsiteX43" fmla="*/ 84278 w 11934658"/>
                <a:gd name="connsiteY43" fmla="*/ 4853081 h 4853081"/>
                <a:gd name="connsiteX44" fmla="*/ 0 w 11934658"/>
                <a:gd name="connsiteY44" fmla="*/ 4731586 h 4853081"/>
                <a:gd name="connsiteX45" fmla="*/ 0 w 11934658"/>
                <a:gd name="connsiteY45" fmla="*/ 4165203 h 4853081"/>
                <a:gd name="connsiteX46" fmla="*/ 0 w 11934658"/>
                <a:gd name="connsiteY46" fmla="*/ 3506619 h 4853081"/>
                <a:gd name="connsiteX47" fmla="*/ 0 w 11934658"/>
                <a:gd name="connsiteY47" fmla="*/ 2986337 h 4853081"/>
                <a:gd name="connsiteX48" fmla="*/ 0 w 11934658"/>
                <a:gd name="connsiteY48" fmla="*/ 2466055 h 4853081"/>
                <a:gd name="connsiteX49" fmla="*/ 0 w 11934658"/>
                <a:gd name="connsiteY49" fmla="*/ 1715269 h 4853081"/>
                <a:gd name="connsiteX50" fmla="*/ 0 w 11934658"/>
                <a:gd name="connsiteY50" fmla="*/ 1102785 h 4853081"/>
                <a:gd name="connsiteX51" fmla="*/ 0 w 11934658"/>
                <a:gd name="connsiteY51" fmla="*/ 121494 h 4853081"/>
                <a:gd name="connsiteX52" fmla="*/ 84278 w 11934658"/>
                <a:gd name="connsiteY52" fmla="*/ 0 h 4853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1934658" h="4853081" fill="none" extrusionOk="0">
                  <a:moveTo>
                    <a:pt x="84278" y="0"/>
                  </a:moveTo>
                  <a:cubicBezTo>
                    <a:pt x="297724" y="9044"/>
                    <a:pt x="759075" y="37529"/>
                    <a:pt x="1011724" y="0"/>
                  </a:cubicBezTo>
                  <a:cubicBezTo>
                    <a:pt x="1264373" y="-37529"/>
                    <a:pt x="1454320" y="-6859"/>
                    <a:pt x="1821508" y="0"/>
                  </a:cubicBezTo>
                  <a:cubicBezTo>
                    <a:pt x="2188696" y="6859"/>
                    <a:pt x="2065658" y="9414"/>
                    <a:pt x="2278310" y="0"/>
                  </a:cubicBezTo>
                  <a:cubicBezTo>
                    <a:pt x="2490962" y="-9414"/>
                    <a:pt x="2869704" y="45041"/>
                    <a:pt x="3205755" y="0"/>
                  </a:cubicBezTo>
                  <a:cubicBezTo>
                    <a:pt x="3541807" y="-45041"/>
                    <a:pt x="3737546" y="11821"/>
                    <a:pt x="3897879" y="0"/>
                  </a:cubicBezTo>
                  <a:cubicBezTo>
                    <a:pt x="4058212" y="-11821"/>
                    <a:pt x="4164774" y="8020"/>
                    <a:pt x="4237020" y="0"/>
                  </a:cubicBezTo>
                  <a:cubicBezTo>
                    <a:pt x="4309266" y="-8020"/>
                    <a:pt x="4640110" y="18617"/>
                    <a:pt x="4929143" y="0"/>
                  </a:cubicBezTo>
                  <a:cubicBezTo>
                    <a:pt x="5218176" y="-18617"/>
                    <a:pt x="5252218" y="-22107"/>
                    <a:pt x="5503606" y="0"/>
                  </a:cubicBezTo>
                  <a:cubicBezTo>
                    <a:pt x="5754994" y="22107"/>
                    <a:pt x="5806683" y="7414"/>
                    <a:pt x="6078068" y="0"/>
                  </a:cubicBezTo>
                  <a:cubicBezTo>
                    <a:pt x="6349453" y="-7414"/>
                    <a:pt x="6491927" y="-27629"/>
                    <a:pt x="6652531" y="0"/>
                  </a:cubicBezTo>
                  <a:cubicBezTo>
                    <a:pt x="6813135" y="27629"/>
                    <a:pt x="6996404" y="13583"/>
                    <a:pt x="7226993" y="0"/>
                  </a:cubicBezTo>
                  <a:cubicBezTo>
                    <a:pt x="7457582" y="-13583"/>
                    <a:pt x="7839608" y="36150"/>
                    <a:pt x="8036778" y="0"/>
                  </a:cubicBezTo>
                  <a:cubicBezTo>
                    <a:pt x="8233948" y="-36150"/>
                    <a:pt x="8402263" y="19602"/>
                    <a:pt x="8728902" y="0"/>
                  </a:cubicBezTo>
                  <a:cubicBezTo>
                    <a:pt x="9055541" y="-19602"/>
                    <a:pt x="8931660" y="1157"/>
                    <a:pt x="9068042" y="0"/>
                  </a:cubicBezTo>
                  <a:cubicBezTo>
                    <a:pt x="9204424" y="-1157"/>
                    <a:pt x="9397643" y="-19883"/>
                    <a:pt x="9642505" y="0"/>
                  </a:cubicBezTo>
                  <a:cubicBezTo>
                    <a:pt x="9887367" y="19883"/>
                    <a:pt x="10069175" y="-23594"/>
                    <a:pt x="10452289" y="0"/>
                  </a:cubicBezTo>
                  <a:cubicBezTo>
                    <a:pt x="10835403" y="23594"/>
                    <a:pt x="10810013" y="-16899"/>
                    <a:pt x="10909091" y="0"/>
                  </a:cubicBezTo>
                  <a:cubicBezTo>
                    <a:pt x="11008169" y="16899"/>
                    <a:pt x="11482583" y="39788"/>
                    <a:pt x="11850379" y="0"/>
                  </a:cubicBezTo>
                  <a:cubicBezTo>
                    <a:pt x="11902316" y="332"/>
                    <a:pt x="11933547" y="40618"/>
                    <a:pt x="11934658" y="121494"/>
                  </a:cubicBezTo>
                  <a:cubicBezTo>
                    <a:pt x="11915544" y="397223"/>
                    <a:pt x="11906842" y="472098"/>
                    <a:pt x="11934658" y="687877"/>
                  </a:cubicBezTo>
                  <a:cubicBezTo>
                    <a:pt x="11962474" y="903656"/>
                    <a:pt x="11952291" y="1211287"/>
                    <a:pt x="11934658" y="1346461"/>
                  </a:cubicBezTo>
                  <a:cubicBezTo>
                    <a:pt x="11917025" y="1481635"/>
                    <a:pt x="11901828" y="1827070"/>
                    <a:pt x="11934658" y="2051147"/>
                  </a:cubicBezTo>
                  <a:cubicBezTo>
                    <a:pt x="11967488" y="2275224"/>
                    <a:pt x="11944122" y="2330311"/>
                    <a:pt x="11934658" y="2571429"/>
                  </a:cubicBezTo>
                  <a:cubicBezTo>
                    <a:pt x="11925194" y="2812547"/>
                    <a:pt x="11905496" y="3092868"/>
                    <a:pt x="11934658" y="3322215"/>
                  </a:cubicBezTo>
                  <a:cubicBezTo>
                    <a:pt x="11963820" y="3551562"/>
                    <a:pt x="11919090" y="3676225"/>
                    <a:pt x="11934658" y="3934699"/>
                  </a:cubicBezTo>
                  <a:cubicBezTo>
                    <a:pt x="11950226" y="4193173"/>
                    <a:pt x="11922245" y="4381388"/>
                    <a:pt x="11934658" y="4731586"/>
                  </a:cubicBezTo>
                  <a:cubicBezTo>
                    <a:pt x="11931166" y="4800313"/>
                    <a:pt x="11890815" y="4854413"/>
                    <a:pt x="11850379" y="4853081"/>
                  </a:cubicBezTo>
                  <a:cubicBezTo>
                    <a:pt x="11619308" y="4819673"/>
                    <a:pt x="11419759" y="4870394"/>
                    <a:pt x="11158255" y="4853081"/>
                  </a:cubicBezTo>
                  <a:cubicBezTo>
                    <a:pt x="10896751" y="4835768"/>
                    <a:pt x="10642611" y="4827907"/>
                    <a:pt x="10466132" y="4853081"/>
                  </a:cubicBezTo>
                  <a:cubicBezTo>
                    <a:pt x="10289653" y="4878255"/>
                    <a:pt x="10195427" y="4844834"/>
                    <a:pt x="10009330" y="4853081"/>
                  </a:cubicBezTo>
                  <a:cubicBezTo>
                    <a:pt x="9823233" y="4861328"/>
                    <a:pt x="9366525" y="4861057"/>
                    <a:pt x="9199546" y="4853081"/>
                  </a:cubicBezTo>
                  <a:cubicBezTo>
                    <a:pt x="9032567" y="4845105"/>
                    <a:pt x="8557356" y="4842732"/>
                    <a:pt x="8272100" y="4853081"/>
                  </a:cubicBezTo>
                  <a:cubicBezTo>
                    <a:pt x="7986844" y="4863430"/>
                    <a:pt x="7952990" y="4829481"/>
                    <a:pt x="7697637" y="4853081"/>
                  </a:cubicBezTo>
                  <a:cubicBezTo>
                    <a:pt x="7442284" y="4876681"/>
                    <a:pt x="6974156" y="4830328"/>
                    <a:pt x="6770192" y="4853081"/>
                  </a:cubicBezTo>
                  <a:cubicBezTo>
                    <a:pt x="6566228" y="4875834"/>
                    <a:pt x="6373121" y="4876378"/>
                    <a:pt x="6078068" y="4853081"/>
                  </a:cubicBezTo>
                  <a:cubicBezTo>
                    <a:pt x="5783015" y="4829784"/>
                    <a:pt x="5337341" y="4896774"/>
                    <a:pt x="5150623" y="4853081"/>
                  </a:cubicBezTo>
                  <a:cubicBezTo>
                    <a:pt x="4963906" y="4809388"/>
                    <a:pt x="4600601" y="4896441"/>
                    <a:pt x="4223177" y="4853081"/>
                  </a:cubicBezTo>
                  <a:cubicBezTo>
                    <a:pt x="3845753" y="4809721"/>
                    <a:pt x="3876758" y="4834659"/>
                    <a:pt x="3766375" y="4853081"/>
                  </a:cubicBezTo>
                  <a:cubicBezTo>
                    <a:pt x="3655992" y="4871503"/>
                    <a:pt x="3326820" y="4832120"/>
                    <a:pt x="3191913" y="4853081"/>
                  </a:cubicBezTo>
                  <a:cubicBezTo>
                    <a:pt x="3057006" y="4874042"/>
                    <a:pt x="2752319" y="4879205"/>
                    <a:pt x="2499789" y="4853081"/>
                  </a:cubicBezTo>
                  <a:cubicBezTo>
                    <a:pt x="2247259" y="4826957"/>
                    <a:pt x="2103721" y="4825941"/>
                    <a:pt x="1807666" y="4853081"/>
                  </a:cubicBezTo>
                  <a:cubicBezTo>
                    <a:pt x="1511611" y="4880221"/>
                    <a:pt x="1225186" y="4817057"/>
                    <a:pt x="997881" y="4853081"/>
                  </a:cubicBezTo>
                  <a:cubicBezTo>
                    <a:pt x="770576" y="4889105"/>
                    <a:pt x="440221" y="4828213"/>
                    <a:pt x="84278" y="4853081"/>
                  </a:cubicBezTo>
                  <a:cubicBezTo>
                    <a:pt x="37663" y="4857581"/>
                    <a:pt x="-5880" y="4795017"/>
                    <a:pt x="0" y="4731586"/>
                  </a:cubicBezTo>
                  <a:cubicBezTo>
                    <a:pt x="18608" y="4530920"/>
                    <a:pt x="-12958" y="4347247"/>
                    <a:pt x="0" y="4165203"/>
                  </a:cubicBezTo>
                  <a:cubicBezTo>
                    <a:pt x="12958" y="3983159"/>
                    <a:pt x="-10244" y="3681860"/>
                    <a:pt x="0" y="3506619"/>
                  </a:cubicBezTo>
                  <a:cubicBezTo>
                    <a:pt x="10244" y="3331378"/>
                    <a:pt x="-5751" y="3183287"/>
                    <a:pt x="0" y="2986337"/>
                  </a:cubicBezTo>
                  <a:cubicBezTo>
                    <a:pt x="5751" y="2789387"/>
                    <a:pt x="11667" y="2658480"/>
                    <a:pt x="0" y="2466055"/>
                  </a:cubicBezTo>
                  <a:cubicBezTo>
                    <a:pt x="-11667" y="2273630"/>
                    <a:pt x="6425" y="2034475"/>
                    <a:pt x="0" y="1715269"/>
                  </a:cubicBezTo>
                  <a:cubicBezTo>
                    <a:pt x="-6425" y="1396063"/>
                    <a:pt x="19769" y="1267814"/>
                    <a:pt x="0" y="1102785"/>
                  </a:cubicBezTo>
                  <a:cubicBezTo>
                    <a:pt x="-19769" y="937756"/>
                    <a:pt x="4365" y="504353"/>
                    <a:pt x="0" y="121494"/>
                  </a:cubicBezTo>
                  <a:cubicBezTo>
                    <a:pt x="-2326" y="53838"/>
                    <a:pt x="29716" y="4530"/>
                    <a:pt x="84278" y="0"/>
                  </a:cubicBezTo>
                  <a:close/>
                </a:path>
                <a:path w="11934658" h="4853081" stroke="0" extrusionOk="0">
                  <a:moveTo>
                    <a:pt x="84278" y="0"/>
                  </a:moveTo>
                  <a:cubicBezTo>
                    <a:pt x="206940" y="363"/>
                    <a:pt x="445861" y="15199"/>
                    <a:pt x="658741" y="0"/>
                  </a:cubicBezTo>
                  <a:cubicBezTo>
                    <a:pt x="871621" y="-15199"/>
                    <a:pt x="857074" y="-8654"/>
                    <a:pt x="997881" y="0"/>
                  </a:cubicBezTo>
                  <a:cubicBezTo>
                    <a:pt x="1138688" y="8654"/>
                    <a:pt x="1607369" y="-2034"/>
                    <a:pt x="1925327" y="0"/>
                  </a:cubicBezTo>
                  <a:cubicBezTo>
                    <a:pt x="2243285" y="2034"/>
                    <a:pt x="2306691" y="-23903"/>
                    <a:pt x="2499789" y="0"/>
                  </a:cubicBezTo>
                  <a:cubicBezTo>
                    <a:pt x="2692887" y="23903"/>
                    <a:pt x="2878293" y="18112"/>
                    <a:pt x="3074252" y="0"/>
                  </a:cubicBezTo>
                  <a:cubicBezTo>
                    <a:pt x="3270211" y="-18112"/>
                    <a:pt x="3662178" y="25520"/>
                    <a:pt x="4001698" y="0"/>
                  </a:cubicBezTo>
                  <a:cubicBezTo>
                    <a:pt x="4341218" y="-25520"/>
                    <a:pt x="4341545" y="-9817"/>
                    <a:pt x="4458499" y="0"/>
                  </a:cubicBezTo>
                  <a:cubicBezTo>
                    <a:pt x="4575453" y="9817"/>
                    <a:pt x="5198118" y="41274"/>
                    <a:pt x="5385945" y="0"/>
                  </a:cubicBezTo>
                  <a:cubicBezTo>
                    <a:pt x="5573772" y="-41274"/>
                    <a:pt x="5902497" y="-21086"/>
                    <a:pt x="6313390" y="0"/>
                  </a:cubicBezTo>
                  <a:cubicBezTo>
                    <a:pt x="6724284" y="21086"/>
                    <a:pt x="6719402" y="10754"/>
                    <a:pt x="7005514" y="0"/>
                  </a:cubicBezTo>
                  <a:cubicBezTo>
                    <a:pt x="7291626" y="-10754"/>
                    <a:pt x="7732605" y="-5471"/>
                    <a:pt x="7932959" y="0"/>
                  </a:cubicBezTo>
                  <a:cubicBezTo>
                    <a:pt x="8133314" y="5471"/>
                    <a:pt x="8292797" y="-10865"/>
                    <a:pt x="8507422" y="0"/>
                  </a:cubicBezTo>
                  <a:cubicBezTo>
                    <a:pt x="8722047" y="10865"/>
                    <a:pt x="8884413" y="7750"/>
                    <a:pt x="9081885" y="0"/>
                  </a:cubicBezTo>
                  <a:cubicBezTo>
                    <a:pt x="9279357" y="-7750"/>
                    <a:pt x="9488906" y="19981"/>
                    <a:pt x="9891669" y="0"/>
                  </a:cubicBezTo>
                  <a:cubicBezTo>
                    <a:pt x="10294432" y="-19981"/>
                    <a:pt x="10283080" y="1946"/>
                    <a:pt x="10466132" y="0"/>
                  </a:cubicBezTo>
                  <a:cubicBezTo>
                    <a:pt x="10649184" y="-1946"/>
                    <a:pt x="11515284" y="-8045"/>
                    <a:pt x="11850379" y="0"/>
                  </a:cubicBezTo>
                  <a:cubicBezTo>
                    <a:pt x="11885242" y="-8060"/>
                    <a:pt x="11923390" y="53591"/>
                    <a:pt x="11934658" y="121494"/>
                  </a:cubicBezTo>
                  <a:cubicBezTo>
                    <a:pt x="11962125" y="275404"/>
                    <a:pt x="11949996" y="530873"/>
                    <a:pt x="11934658" y="872280"/>
                  </a:cubicBezTo>
                  <a:cubicBezTo>
                    <a:pt x="11919320" y="1213687"/>
                    <a:pt x="11941514" y="1228451"/>
                    <a:pt x="11934658" y="1392562"/>
                  </a:cubicBezTo>
                  <a:cubicBezTo>
                    <a:pt x="11927802" y="1556673"/>
                    <a:pt x="11911171" y="1780312"/>
                    <a:pt x="11934658" y="1958945"/>
                  </a:cubicBezTo>
                  <a:cubicBezTo>
                    <a:pt x="11958145" y="2137578"/>
                    <a:pt x="11936343" y="2374257"/>
                    <a:pt x="11934658" y="2525328"/>
                  </a:cubicBezTo>
                  <a:cubicBezTo>
                    <a:pt x="11932973" y="2676399"/>
                    <a:pt x="11947372" y="3013560"/>
                    <a:pt x="11934658" y="3137811"/>
                  </a:cubicBezTo>
                  <a:cubicBezTo>
                    <a:pt x="11921944" y="3262062"/>
                    <a:pt x="11966121" y="3714612"/>
                    <a:pt x="11934658" y="3888598"/>
                  </a:cubicBezTo>
                  <a:cubicBezTo>
                    <a:pt x="11903195" y="4062584"/>
                    <a:pt x="11974787" y="4442859"/>
                    <a:pt x="11934658" y="4731586"/>
                  </a:cubicBezTo>
                  <a:cubicBezTo>
                    <a:pt x="11936078" y="4798980"/>
                    <a:pt x="11889756" y="4862015"/>
                    <a:pt x="11850379" y="4853081"/>
                  </a:cubicBezTo>
                  <a:cubicBezTo>
                    <a:pt x="11723088" y="4868306"/>
                    <a:pt x="11600520" y="4851982"/>
                    <a:pt x="11511238" y="4853081"/>
                  </a:cubicBezTo>
                  <a:cubicBezTo>
                    <a:pt x="11421956" y="4854180"/>
                    <a:pt x="11052538" y="4857216"/>
                    <a:pt x="10701454" y="4853081"/>
                  </a:cubicBezTo>
                  <a:cubicBezTo>
                    <a:pt x="10350370" y="4848946"/>
                    <a:pt x="10435029" y="4870993"/>
                    <a:pt x="10244652" y="4853081"/>
                  </a:cubicBezTo>
                  <a:cubicBezTo>
                    <a:pt x="10054275" y="4835169"/>
                    <a:pt x="9727791" y="4831104"/>
                    <a:pt x="9317207" y="4853081"/>
                  </a:cubicBezTo>
                  <a:cubicBezTo>
                    <a:pt x="8906624" y="4875058"/>
                    <a:pt x="8880195" y="4831270"/>
                    <a:pt x="8742744" y="4853081"/>
                  </a:cubicBezTo>
                  <a:cubicBezTo>
                    <a:pt x="8605293" y="4874892"/>
                    <a:pt x="8505000" y="4857031"/>
                    <a:pt x="8403604" y="4853081"/>
                  </a:cubicBezTo>
                  <a:cubicBezTo>
                    <a:pt x="8302208" y="4849131"/>
                    <a:pt x="7823549" y="4854815"/>
                    <a:pt x="7593819" y="4853081"/>
                  </a:cubicBezTo>
                  <a:cubicBezTo>
                    <a:pt x="7364089" y="4851347"/>
                    <a:pt x="7345049" y="4873475"/>
                    <a:pt x="7137017" y="4853081"/>
                  </a:cubicBezTo>
                  <a:cubicBezTo>
                    <a:pt x="6928985" y="4832687"/>
                    <a:pt x="6583513" y="4851602"/>
                    <a:pt x="6327233" y="4853081"/>
                  </a:cubicBezTo>
                  <a:cubicBezTo>
                    <a:pt x="6070953" y="4854560"/>
                    <a:pt x="5694087" y="4826238"/>
                    <a:pt x="5399787" y="4853081"/>
                  </a:cubicBezTo>
                  <a:cubicBezTo>
                    <a:pt x="5105487" y="4879924"/>
                    <a:pt x="5032650" y="4863131"/>
                    <a:pt x="4825325" y="4853081"/>
                  </a:cubicBezTo>
                  <a:cubicBezTo>
                    <a:pt x="4618000" y="4843031"/>
                    <a:pt x="4142371" y="4882618"/>
                    <a:pt x="3897879" y="4853081"/>
                  </a:cubicBezTo>
                  <a:cubicBezTo>
                    <a:pt x="3653387" y="4823544"/>
                    <a:pt x="3631114" y="4847524"/>
                    <a:pt x="3441077" y="4853081"/>
                  </a:cubicBezTo>
                  <a:cubicBezTo>
                    <a:pt x="3251040" y="4858638"/>
                    <a:pt x="3178816" y="4845409"/>
                    <a:pt x="3101937" y="4853081"/>
                  </a:cubicBezTo>
                  <a:cubicBezTo>
                    <a:pt x="3025058" y="4860753"/>
                    <a:pt x="2852759" y="4842821"/>
                    <a:pt x="2762796" y="4853081"/>
                  </a:cubicBezTo>
                  <a:cubicBezTo>
                    <a:pt x="2672833" y="4863341"/>
                    <a:pt x="2320034" y="4858379"/>
                    <a:pt x="1953012" y="4853081"/>
                  </a:cubicBezTo>
                  <a:cubicBezTo>
                    <a:pt x="1585990" y="4847783"/>
                    <a:pt x="1738612" y="4856552"/>
                    <a:pt x="1613871" y="4853081"/>
                  </a:cubicBezTo>
                  <a:cubicBezTo>
                    <a:pt x="1489130" y="4849610"/>
                    <a:pt x="1080763" y="4863238"/>
                    <a:pt x="921748" y="4853081"/>
                  </a:cubicBezTo>
                  <a:cubicBezTo>
                    <a:pt x="762733" y="4842924"/>
                    <a:pt x="328594" y="4878331"/>
                    <a:pt x="84278" y="4853081"/>
                  </a:cubicBezTo>
                  <a:cubicBezTo>
                    <a:pt x="23983" y="4859470"/>
                    <a:pt x="746" y="4809871"/>
                    <a:pt x="0" y="4731586"/>
                  </a:cubicBezTo>
                  <a:cubicBezTo>
                    <a:pt x="-28006" y="4442342"/>
                    <a:pt x="891" y="4320162"/>
                    <a:pt x="0" y="4026901"/>
                  </a:cubicBezTo>
                  <a:cubicBezTo>
                    <a:pt x="-891" y="3733640"/>
                    <a:pt x="13993" y="3628943"/>
                    <a:pt x="0" y="3368316"/>
                  </a:cubicBezTo>
                  <a:cubicBezTo>
                    <a:pt x="-13993" y="3107690"/>
                    <a:pt x="-20751" y="2996706"/>
                    <a:pt x="0" y="2755832"/>
                  </a:cubicBezTo>
                  <a:cubicBezTo>
                    <a:pt x="20751" y="2514958"/>
                    <a:pt x="-14113" y="2356358"/>
                    <a:pt x="0" y="2051147"/>
                  </a:cubicBezTo>
                  <a:cubicBezTo>
                    <a:pt x="14113" y="1745936"/>
                    <a:pt x="9266" y="1553521"/>
                    <a:pt x="0" y="1392562"/>
                  </a:cubicBezTo>
                  <a:cubicBezTo>
                    <a:pt x="-9266" y="1231604"/>
                    <a:pt x="39335" y="395095"/>
                    <a:pt x="0" y="121494"/>
                  </a:cubicBezTo>
                  <a:cubicBezTo>
                    <a:pt x="1134" y="53499"/>
                    <a:pt x="46818" y="-705"/>
                    <a:pt x="84278" y="0"/>
                  </a:cubicBezTo>
                  <a:close/>
                </a:path>
              </a:pathLst>
            </a:custGeom>
            <a:grpFill/>
            <a:ln w="31750">
              <a:solidFill>
                <a:schemeClr val="accent1"/>
              </a:solidFill>
              <a:extLst>
                <a:ext uri="{C807C97D-BFC1-408E-A445-0C87EB9F89A2}">
                  <ask:lineSketchStyleProps xmlns:ask="http://schemas.microsoft.com/office/drawing/2018/sketchyshapes" sd="1219033472">
                    <a:custGeom>
                      <a:avLst/>
                      <a:gdLst/>
                      <a:ahLst/>
                      <a:cxnLst/>
                      <a:rect l="l" t="t" r="r" b="b"/>
                      <a:pathLst>
                        <a:path w="3837477" h="1082470">
                          <a:moveTo>
                            <a:pt x="27099" y="0"/>
                          </a:moveTo>
                          <a:lnTo>
                            <a:pt x="3810378" y="0"/>
                          </a:lnTo>
                          <a:cubicBezTo>
                            <a:pt x="3825344" y="0"/>
                            <a:pt x="3837477" y="12132"/>
                            <a:pt x="3837477" y="27099"/>
                          </a:cubicBezTo>
                          <a:lnTo>
                            <a:pt x="3837477" y="1055371"/>
                          </a:lnTo>
                          <a:cubicBezTo>
                            <a:pt x="3837477" y="1070337"/>
                            <a:pt x="3825344" y="1082470"/>
                            <a:pt x="3810378" y="1082470"/>
                          </a:cubicBezTo>
                          <a:lnTo>
                            <a:pt x="27099" y="1082470"/>
                          </a:lnTo>
                          <a:cubicBezTo>
                            <a:pt x="12132" y="1082470"/>
                            <a:pt x="0" y="1070337"/>
                            <a:pt x="0" y="1055371"/>
                          </a:cubicBezTo>
                          <a:lnTo>
                            <a:pt x="0" y="27099"/>
                          </a:lnTo>
                          <a:cubicBezTo>
                            <a:pt x="0" y="12132"/>
                            <a:pt x="12132" y="0"/>
                            <a:pt x="27099" y="0"/>
                          </a:cubicBezTo>
                          <a:close/>
                        </a:path>
                      </a:pathLst>
                    </a:custGeom>
                    <ask:type>
                      <ask:lineSketchFreehand/>
                    </ask:type>
                  </ask:lineSketchStyleProps>
                </a:ext>
              </a:extLst>
            </a:ln>
          </p:spPr>
          <p:txBody>
            <a:bodyPr/>
            <a:lstStyle/>
            <a:p>
              <a:endParaRPr lang="en-US"/>
            </a:p>
          </p:txBody>
        </p:sp>
        <p:sp>
          <p:nvSpPr>
            <p:cNvPr id="13" name="TextBox 8">
              <a:extLst>
                <a:ext uri="{FF2B5EF4-FFF2-40B4-BE49-F238E27FC236}">
                  <a16:creationId xmlns:a16="http://schemas.microsoft.com/office/drawing/2014/main" id="{F4E92B4C-721C-4D9E-9D64-4684979683FF}"/>
                </a:ext>
              </a:extLst>
            </p:cNvPr>
            <p:cNvSpPr txBox="1"/>
            <p:nvPr/>
          </p:nvSpPr>
          <p:spPr>
            <a:xfrm>
              <a:off x="0" y="-47625"/>
              <a:ext cx="3837477" cy="1130095"/>
            </a:xfrm>
            <a:custGeom>
              <a:avLst/>
              <a:gdLst>
                <a:gd name="connsiteX0" fmla="*/ 0 w 11934658"/>
                <a:gd name="connsiteY0" fmla="*/ 0 h 5066600"/>
                <a:gd name="connsiteX1" fmla="*/ 304997 w 11934658"/>
                <a:gd name="connsiteY1" fmla="*/ 0 h 5066600"/>
                <a:gd name="connsiteX2" fmla="*/ 729340 w 11934658"/>
                <a:gd name="connsiteY2" fmla="*/ 0 h 5066600"/>
                <a:gd name="connsiteX3" fmla="*/ 1153684 w 11934658"/>
                <a:gd name="connsiteY3" fmla="*/ 0 h 5066600"/>
                <a:gd name="connsiteX4" fmla="*/ 1816720 w 11934658"/>
                <a:gd name="connsiteY4" fmla="*/ 0 h 5066600"/>
                <a:gd name="connsiteX5" fmla="*/ 2121717 w 11934658"/>
                <a:gd name="connsiteY5" fmla="*/ 0 h 5066600"/>
                <a:gd name="connsiteX6" fmla="*/ 2784754 w 11934658"/>
                <a:gd name="connsiteY6" fmla="*/ 0 h 5066600"/>
                <a:gd name="connsiteX7" fmla="*/ 3447790 w 11934658"/>
                <a:gd name="connsiteY7" fmla="*/ 0 h 5066600"/>
                <a:gd name="connsiteX8" fmla="*/ 4110827 w 11934658"/>
                <a:gd name="connsiteY8" fmla="*/ 0 h 5066600"/>
                <a:gd name="connsiteX9" fmla="*/ 4654517 w 11934658"/>
                <a:gd name="connsiteY9" fmla="*/ 0 h 5066600"/>
                <a:gd name="connsiteX10" fmla="*/ 5078860 w 11934658"/>
                <a:gd name="connsiteY10" fmla="*/ 0 h 5066600"/>
                <a:gd name="connsiteX11" fmla="*/ 5503203 w 11934658"/>
                <a:gd name="connsiteY11" fmla="*/ 0 h 5066600"/>
                <a:gd name="connsiteX12" fmla="*/ 6404933 w 11934658"/>
                <a:gd name="connsiteY12" fmla="*/ 0 h 5066600"/>
                <a:gd name="connsiteX13" fmla="*/ 6829277 w 11934658"/>
                <a:gd name="connsiteY13" fmla="*/ 0 h 5066600"/>
                <a:gd name="connsiteX14" fmla="*/ 7372966 w 11934658"/>
                <a:gd name="connsiteY14" fmla="*/ 0 h 5066600"/>
                <a:gd name="connsiteX15" fmla="*/ 8155350 w 11934658"/>
                <a:gd name="connsiteY15" fmla="*/ 0 h 5066600"/>
                <a:gd name="connsiteX16" fmla="*/ 8579693 w 11934658"/>
                <a:gd name="connsiteY16" fmla="*/ 0 h 5066600"/>
                <a:gd name="connsiteX17" fmla="*/ 9481423 w 11934658"/>
                <a:gd name="connsiteY17" fmla="*/ 0 h 5066600"/>
                <a:gd name="connsiteX18" fmla="*/ 9905766 w 11934658"/>
                <a:gd name="connsiteY18" fmla="*/ 0 h 5066600"/>
                <a:gd name="connsiteX19" fmla="*/ 10688149 w 11934658"/>
                <a:gd name="connsiteY19" fmla="*/ 0 h 5066600"/>
                <a:gd name="connsiteX20" fmla="*/ 11231839 w 11934658"/>
                <a:gd name="connsiteY20" fmla="*/ 0 h 5066600"/>
                <a:gd name="connsiteX21" fmla="*/ 11934658 w 11934658"/>
                <a:gd name="connsiteY21" fmla="*/ 0 h 5066600"/>
                <a:gd name="connsiteX22" fmla="*/ 11934658 w 11934658"/>
                <a:gd name="connsiteY22" fmla="*/ 481327 h 5066600"/>
                <a:gd name="connsiteX23" fmla="*/ 11934658 w 11934658"/>
                <a:gd name="connsiteY23" fmla="*/ 1013320 h 5066600"/>
                <a:gd name="connsiteX24" fmla="*/ 11934658 w 11934658"/>
                <a:gd name="connsiteY24" fmla="*/ 1646645 h 5066600"/>
                <a:gd name="connsiteX25" fmla="*/ 11934658 w 11934658"/>
                <a:gd name="connsiteY25" fmla="*/ 2279970 h 5066600"/>
                <a:gd name="connsiteX26" fmla="*/ 11934658 w 11934658"/>
                <a:gd name="connsiteY26" fmla="*/ 2963961 h 5066600"/>
                <a:gd name="connsiteX27" fmla="*/ 11934658 w 11934658"/>
                <a:gd name="connsiteY27" fmla="*/ 3647952 h 5066600"/>
                <a:gd name="connsiteX28" fmla="*/ 11934658 w 11934658"/>
                <a:gd name="connsiteY28" fmla="*/ 4281277 h 5066600"/>
                <a:gd name="connsiteX29" fmla="*/ 11934658 w 11934658"/>
                <a:gd name="connsiteY29" fmla="*/ 5066600 h 5066600"/>
                <a:gd name="connsiteX30" fmla="*/ 11152275 w 11934658"/>
                <a:gd name="connsiteY30" fmla="*/ 5066600 h 5066600"/>
                <a:gd name="connsiteX31" fmla="*/ 10608585 w 11934658"/>
                <a:gd name="connsiteY31" fmla="*/ 5066600 h 5066600"/>
                <a:gd name="connsiteX32" fmla="*/ 10303588 w 11934658"/>
                <a:gd name="connsiteY32" fmla="*/ 5066600 h 5066600"/>
                <a:gd name="connsiteX33" fmla="*/ 9640552 w 11934658"/>
                <a:gd name="connsiteY33" fmla="*/ 5066600 h 5066600"/>
                <a:gd name="connsiteX34" fmla="*/ 9096862 w 11934658"/>
                <a:gd name="connsiteY34" fmla="*/ 5066600 h 5066600"/>
                <a:gd name="connsiteX35" fmla="*/ 8553172 w 11934658"/>
                <a:gd name="connsiteY35" fmla="*/ 5066600 h 5066600"/>
                <a:gd name="connsiteX36" fmla="*/ 8248175 w 11934658"/>
                <a:gd name="connsiteY36" fmla="*/ 5066600 h 5066600"/>
                <a:gd name="connsiteX37" fmla="*/ 7704485 w 11934658"/>
                <a:gd name="connsiteY37" fmla="*/ 5066600 h 5066600"/>
                <a:gd name="connsiteX38" fmla="*/ 7160795 w 11934658"/>
                <a:gd name="connsiteY38" fmla="*/ 5066600 h 5066600"/>
                <a:gd name="connsiteX39" fmla="*/ 6617105 w 11934658"/>
                <a:gd name="connsiteY39" fmla="*/ 5066600 h 5066600"/>
                <a:gd name="connsiteX40" fmla="*/ 6073415 w 11934658"/>
                <a:gd name="connsiteY40" fmla="*/ 5066600 h 5066600"/>
                <a:gd name="connsiteX41" fmla="*/ 5171685 w 11934658"/>
                <a:gd name="connsiteY41" fmla="*/ 5066600 h 5066600"/>
                <a:gd name="connsiteX42" fmla="*/ 4866688 w 11934658"/>
                <a:gd name="connsiteY42" fmla="*/ 5066600 h 5066600"/>
                <a:gd name="connsiteX43" fmla="*/ 4084305 w 11934658"/>
                <a:gd name="connsiteY43" fmla="*/ 5066600 h 5066600"/>
                <a:gd name="connsiteX44" fmla="*/ 3659962 w 11934658"/>
                <a:gd name="connsiteY44" fmla="*/ 5066600 h 5066600"/>
                <a:gd name="connsiteX45" fmla="*/ 2996925 w 11934658"/>
                <a:gd name="connsiteY45" fmla="*/ 5066600 h 5066600"/>
                <a:gd name="connsiteX46" fmla="*/ 2333889 w 11934658"/>
                <a:gd name="connsiteY46" fmla="*/ 5066600 h 5066600"/>
                <a:gd name="connsiteX47" fmla="*/ 1909545 w 11934658"/>
                <a:gd name="connsiteY47" fmla="*/ 5066600 h 5066600"/>
                <a:gd name="connsiteX48" fmla="*/ 1246509 w 11934658"/>
                <a:gd name="connsiteY48" fmla="*/ 5066600 h 5066600"/>
                <a:gd name="connsiteX49" fmla="*/ 0 w 11934658"/>
                <a:gd name="connsiteY49" fmla="*/ 5066600 h 5066600"/>
                <a:gd name="connsiteX50" fmla="*/ 0 w 11934658"/>
                <a:gd name="connsiteY50" fmla="*/ 4534607 h 5066600"/>
                <a:gd name="connsiteX51" fmla="*/ 0 w 11934658"/>
                <a:gd name="connsiteY51" fmla="*/ 4002614 h 5066600"/>
                <a:gd name="connsiteX52" fmla="*/ 0 w 11934658"/>
                <a:gd name="connsiteY52" fmla="*/ 3267957 h 5066600"/>
                <a:gd name="connsiteX53" fmla="*/ 0 w 11934658"/>
                <a:gd name="connsiteY53" fmla="*/ 2685298 h 5066600"/>
                <a:gd name="connsiteX54" fmla="*/ 0 w 11934658"/>
                <a:gd name="connsiteY54" fmla="*/ 2001307 h 5066600"/>
                <a:gd name="connsiteX55" fmla="*/ 0 w 11934658"/>
                <a:gd name="connsiteY55" fmla="*/ 1418648 h 5066600"/>
                <a:gd name="connsiteX56" fmla="*/ 0 w 11934658"/>
                <a:gd name="connsiteY56" fmla="*/ 835989 h 5066600"/>
                <a:gd name="connsiteX57" fmla="*/ 0 w 11934658"/>
                <a:gd name="connsiteY57" fmla="*/ 0 h 506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1934658" h="5066600" fill="none" extrusionOk="0">
                  <a:moveTo>
                    <a:pt x="0" y="0"/>
                  </a:moveTo>
                  <a:cubicBezTo>
                    <a:pt x="139810" y="5245"/>
                    <a:pt x="181181" y="12674"/>
                    <a:pt x="304997" y="0"/>
                  </a:cubicBezTo>
                  <a:cubicBezTo>
                    <a:pt x="428813" y="-12674"/>
                    <a:pt x="544917" y="-4107"/>
                    <a:pt x="729340" y="0"/>
                  </a:cubicBezTo>
                  <a:cubicBezTo>
                    <a:pt x="913763" y="4107"/>
                    <a:pt x="957078" y="-2102"/>
                    <a:pt x="1153684" y="0"/>
                  </a:cubicBezTo>
                  <a:cubicBezTo>
                    <a:pt x="1350290" y="2102"/>
                    <a:pt x="1506766" y="27772"/>
                    <a:pt x="1816720" y="0"/>
                  </a:cubicBezTo>
                  <a:cubicBezTo>
                    <a:pt x="2126674" y="-27772"/>
                    <a:pt x="2006338" y="-7096"/>
                    <a:pt x="2121717" y="0"/>
                  </a:cubicBezTo>
                  <a:cubicBezTo>
                    <a:pt x="2237096" y="7096"/>
                    <a:pt x="2539191" y="-7996"/>
                    <a:pt x="2784754" y="0"/>
                  </a:cubicBezTo>
                  <a:cubicBezTo>
                    <a:pt x="3030317" y="7996"/>
                    <a:pt x="3260930" y="26980"/>
                    <a:pt x="3447790" y="0"/>
                  </a:cubicBezTo>
                  <a:cubicBezTo>
                    <a:pt x="3634650" y="-26980"/>
                    <a:pt x="3855029" y="32293"/>
                    <a:pt x="4110827" y="0"/>
                  </a:cubicBezTo>
                  <a:cubicBezTo>
                    <a:pt x="4366625" y="-32293"/>
                    <a:pt x="4473338" y="-6956"/>
                    <a:pt x="4654517" y="0"/>
                  </a:cubicBezTo>
                  <a:cubicBezTo>
                    <a:pt x="4835696" y="6956"/>
                    <a:pt x="4951911" y="-2988"/>
                    <a:pt x="5078860" y="0"/>
                  </a:cubicBezTo>
                  <a:cubicBezTo>
                    <a:pt x="5205809" y="2988"/>
                    <a:pt x="5334620" y="8054"/>
                    <a:pt x="5503203" y="0"/>
                  </a:cubicBezTo>
                  <a:cubicBezTo>
                    <a:pt x="5671786" y="-8054"/>
                    <a:pt x="6216991" y="24346"/>
                    <a:pt x="6404933" y="0"/>
                  </a:cubicBezTo>
                  <a:cubicBezTo>
                    <a:pt x="6592875" y="-24346"/>
                    <a:pt x="6700854" y="12786"/>
                    <a:pt x="6829277" y="0"/>
                  </a:cubicBezTo>
                  <a:cubicBezTo>
                    <a:pt x="6957700" y="-12786"/>
                    <a:pt x="7258422" y="-23984"/>
                    <a:pt x="7372966" y="0"/>
                  </a:cubicBezTo>
                  <a:cubicBezTo>
                    <a:pt x="7487510" y="23984"/>
                    <a:pt x="7884876" y="-16155"/>
                    <a:pt x="8155350" y="0"/>
                  </a:cubicBezTo>
                  <a:cubicBezTo>
                    <a:pt x="8425824" y="16155"/>
                    <a:pt x="8436002" y="-19691"/>
                    <a:pt x="8579693" y="0"/>
                  </a:cubicBezTo>
                  <a:cubicBezTo>
                    <a:pt x="8723384" y="19691"/>
                    <a:pt x="9231394" y="45055"/>
                    <a:pt x="9481423" y="0"/>
                  </a:cubicBezTo>
                  <a:cubicBezTo>
                    <a:pt x="9731452" y="-45055"/>
                    <a:pt x="9761087" y="14932"/>
                    <a:pt x="9905766" y="0"/>
                  </a:cubicBezTo>
                  <a:cubicBezTo>
                    <a:pt x="10050445" y="-14932"/>
                    <a:pt x="10486141" y="-28510"/>
                    <a:pt x="10688149" y="0"/>
                  </a:cubicBezTo>
                  <a:cubicBezTo>
                    <a:pt x="10890157" y="28510"/>
                    <a:pt x="11107237" y="5271"/>
                    <a:pt x="11231839" y="0"/>
                  </a:cubicBezTo>
                  <a:cubicBezTo>
                    <a:pt x="11356441" y="-5271"/>
                    <a:pt x="11689391" y="-31560"/>
                    <a:pt x="11934658" y="0"/>
                  </a:cubicBezTo>
                  <a:cubicBezTo>
                    <a:pt x="11930582" y="126131"/>
                    <a:pt x="11925148" y="365467"/>
                    <a:pt x="11934658" y="481327"/>
                  </a:cubicBezTo>
                  <a:cubicBezTo>
                    <a:pt x="11944168" y="597187"/>
                    <a:pt x="11924935" y="802819"/>
                    <a:pt x="11934658" y="1013320"/>
                  </a:cubicBezTo>
                  <a:cubicBezTo>
                    <a:pt x="11944381" y="1223821"/>
                    <a:pt x="11940265" y="1476571"/>
                    <a:pt x="11934658" y="1646645"/>
                  </a:cubicBezTo>
                  <a:cubicBezTo>
                    <a:pt x="11929051" y="1816720"/>
                    <a:pt x="11929040" y="2005786"/>
                    <a:pt x="11934658" y="2279970"/>
                  </a:cubicBezTo>
                  <a:cubicBezTo>
                    <a:pt x="11940276" y="2554154"/>
                    <a:pt x="11944996" y="2774879"/>
                    <a:pt x="11934658" y="2963961"/>
                  </a:cubicBezTo>
                  <a:cubicBezTo>
                    <a:pt x="11924320" y="3153043"/>
                    <a:pt x="11950418" y="3386079"/>
                    <a:pt x="11934658" y="3647952"/>
                  </a:cubicBezTo>
                  <a:cubicBezTo>
                    <a:pt x="11918898" y="3909825"/>
                    <a:pt x="11962079" y="4138130"/>
                    <a:pt x="11934658" y="4281277"/>
                  </a:cubicBezTo>
                  <a:cubicBezTo>
                    <a:pt x="11907237" y="4424425"/>
                    <a:pt x="11948161" y="4696839"/>
                    <a:pt x="11934658" y="5066600"/>
                  </a:cubicBezTo>
                  <a:cubicBezTo>
                    <a:pt x="11697094" y="5104894"/>
                    <a:pt x="11339844" y="5048000"/>
                    <a:pt x="11152275" y="5066600"/>
                  </a:cubicBezTo>
                  <a:cubicBezTo>
                    <a:pt x="10964706" y="5085200"/>
                    <a:pt x="10866301" y="5092332"/>
                    <a:pt x="10608585" y="5066600"/>
                  </a:cubicBezTo>
                  <a:cubicBezTo>
                    <a:pt x="10350869" y="5040869"/>
                    <a:pt x="10393233" y="5071023"/>
                    <a:pt x="10303588" y="5066600"/>
                  </a:cubicBezTo>
                  <a:cubicBezTo>
                    <a:pt x="10213943" y="5062177"/>
                    <a:pt x="9924313" y="5057134"/>
                    <a:pt x="9640552" y="5066600"/>
                  </a:cubicBezTo>
                  <a:cubicBezTo>
                    <a:pt x="9356791" y="5076066"/>
                    <a:pt x="9324418" y="5050900"/>
                    <a:pt x="9096862" y="5066600"/>
                  </a:cubicBezTo>
                  <a:cubicBezTo>
                    <a:pt x="8869306" y="5082301"/>
                    <a:pt x="8673056" y="5064952"/>
                    <a:pt x="8553172" y="5066600"/>
                  </a:cubicBezTo>
                  <a:cubicBezTo>
                    <a:pt x="8433288" y="5068249"/>
                    <a:pt x="8369217" y="5080057"/>
                    <a:pt x="8248175" y="5066600"/>
                  </a:cubicBezTo>
                  <a:cubicBezTo>
                    <a:pt x="8127133" y="5053143"/>
                    <a:pt x="7850445" y="5078376"/>
                    <a:pt x="7704485" y="5066600"/>
                  </a:cubicBezTo>
                  <a:cubicBezTo>
                    <a:pt x="7558525" y="5054825"/>
                    <a:pt x="7320268" y="5090661"/>
                    <a:pt x="7160795" y="5066600"/>
                  </a:cubicBezTo>
                  <a:cubicBezTo>
                    <a:pt x="7001322" y="5042540"/>
                    <a:pt x="6824867" y="5084917"/>
                    <a:pt x="6617105" y="5066600"/>
                  </a:cubicBezTo>
                  <a:cubicBezTo>
                    <a:pt x="6409343" y="5048284"/>
                    <a:pt x="6235971" y="5090317"/>
                    <a:pt x="6073415" y="5066600"/>
                  </a:cubicBezTo>
                  <a:cubicBezTo>
                    <a:pt x="5910859" y="5042884"/>
                    <a:pt x="5483494" y="5053940"/>
                    <a:pt x="5171685" y="5066600"/>
                  </a:cubicBezTo>
                  <a:cubicBezTo>
                    <a:pt x="4859876" y="5079261"/>
                    <a:pt x="4994992" y="5066035"/>
                    <a:pt x="4866688" y="5066600"/>
                  </a:cubicBezTo>
                  <a:cubicBezTo>
                    <a:pt x="4738384" y="5067165"/>
                    <a:pt x="4291954" y="5100155"/>
                    <a:pt x="4084305" y="5066600"/>
                  </a:cubicBezTo>
                  <a:cubicBezTo>
                    <a:pt x="3876656" y="5033045"/>
                    <a:pt x="3823990" y="5072612"/>
                    <a:pt x="3659962" y="5066600"/>
                  </a:cubicBezTo>
                  <a:cubicBezTo>
                    <a:pt x="3495934" y="5060588"/>
                    <a:pt x="3310157" y="5078847"/>
                    <a:pt x="2996925" y="5066600"/>
                  </a:cubicBezTo>
                  <a:cubicBezTo>
                    <a:pt x="2683693" y="5054353"/>
                    <a:pt x="2524882" y="5093851"/>
                    <a:pt x="2333889" y="5066600"/>
                  </a:cubicBezTo>
                  <a:cubicBezTo>
                    <a:pt x="2142896" y="5039349"/>
                    <a:pt x="2110897" y="5059010"/>
                    <a:pt x="1909545" y="5066600"/>
                  </a:cubicBezTo>
                  <a:cubicBezTo>
                    <a:pt x="1708193" y="5074190"/>
                    <a:pt x="1534572" y="5067241"/>
                    <a:pt x="1246509" y="5066600"/>
                  </a:cubicBezTo>
                  <a:cubicBezTo>
                    <a:pt x="958446" y="5065959"/>
                    <a:pt x="552130" y="5104849"/>
                    <a:pt x="0" y="5066600"/>
                  </a:cubicBezTo>
                  <a:cubicBezTo>
                    <a:pt x="12446" y="4887136"/>
                    <a:pt x="-7815" y="4688724"/>
                    <a:pt x="0" y="4534607"/>
                  </a:cubicBezTo>
                  <a:cubicBezTo>
                    <a:pt x="7815" y="4380490"/>
                    <a:pt x="-14299" y="4254178"/>
                    <a:pt x="0" y="4002614"/>
                  </a:cubicBezTo>
                  <a:cubicBezTo>
                    <a:pt x="14299" y="3751050"/>
                    <a:pt x="-12975" y="3485054"/>
                    <a:pt x="0" y="3267957"/>
                  </a:cubicBezTo>
                  <a:cubicBezTo>
                    <a:pt x="12975" y="3050860"/>
                    <a:pt x="9093" y="2865472"/>
                    <a:pt x="0" y="2685298"/>
                  </a:cubicBezTo>
                  <a:cubicBezTo>
                    <a:pt x="-9093" y="2505124"/>
                    <a:pt x="25577" y="2272629"/>
                    <a:pt x="0" y="2001307"/>
                  </a:cubicBezTo>
                  <a:cubicBezTo>
                    <a:pt x="-25577" y="1729985"/>
                    <a:pt x="24530" y="1704038"/>
                    <a:pt x="0" y="1418648"/>
                  </a:cubicBezTo>
                  <a:cubicBezTo>
                    <a:pt x="-24530" y="1133258"/>
                    <a:pt x="14382" y="1119595"/>
                    <a:pt x="0" y="835989"/>
                  </a:cubicBezTo>
                  <a:cubicBezTo>
                    <a:pt x="-14382" y="552383"/>
                    <a:pt x="-30237" y="277053"/>
                    <a:pt x="0" y="0"/>
                  </a:cubicBezTo>
                  <a:close/>
                </a:path>
                <a:path w="11934658" h="5066600" stroke="0" extrusionOk="0">
                  <a:moveTo>
                    <a:pt x="0" y="0"/>
                  </a:moveTo>
                  <a:cubicBezTo>
                    <a:pt x="105884" y="1822"/>
                    <a:pt x="182156" y="7983"/>
                    <a:pt x="304997" y="0"/>
                  </a:cubicBezTo>
                  <a:cubicBezTo>
                    <a:pt x="427838" y="-7983"/>
                    <a:pt x="709786" y="-7876"/>
                    <a:pt x="848687" y="0"/>
                  </a:cubicBezTo>
                  <a:cubicBezTo>
                    <a:pt x="987588" y="7876"/>
                    <a:pt x="1076272" y="-2397"/>
                    <a:pt x="1153684" y="0"/>
                  </a:cubicBezTo>
                  <a:cubicBezTo>
                    <a:pt x="1231096" y="2397"/>
                    <a:pt x="1687855" y="1713"/>
                    <a:pt x="2055413" y="0"/>
                  </a:cubicBezTo>
                  <a:cubicBezTo>
                    <a:pt x="2422971" y="-1713"/>
                    <a:pt x="2478789" y="4360"/>
                    <a:pt x="2718450" y="0"/>
                  </a:cubicBezTo>
                  <a:cubicBezTo>
                    <a:pt x="2958111" y="-4360"/>
                    <a:pt x="3175450" y="413"/>
                    <a:pt x="3381486" y="0"/>
                  </a:cubicBezTo>
                  <a:cubicBezTo>
                    <a:pt x="3587522" y="-413"/>
                    <a:pt x="3669894" y="18847"/>
                    <a:pt x="3925176" y="0"/>
                  </a:cubicBezTo>
                  <a:cubicBezTo>
                    <a:pt x="4180458" y="-18847"/>
                    <a:pt x="4262790" y="-16101"/>
                    <a:pt x="4468866" y="0"/>
                  </a:cubicBezTo>
                  <a:cubicBezTo>
                    <a:pt x="4674942" y="16101"/>
                    <a:pt x="4732252" y="-4168"/>
                    <a:pt x="4893210" y="0"/>
                  </a:cubicBezTo>
                  <a:cubicBezTo>
                    <a:pt x="5054168" y="4168"/>
                    <a:pt x="5102286" y="-1024"/>
                    <a:pt x="5198207" y="0"/>
                  </a:cubicBezTo>
                  <a:cubicBezTo>
                    <a:pt x="5294128" y="1024"/>
                    <a:pt x="5665778" y="-6216"/>
                    <a:pt x="5980590" y="0"/>
                  </a:cubicBezTo>
                  <a:cubicBezTo>
                    <a:pt x="6295402" y="6216"/>
                    <a:pt x="6566145" y="-11133"/>
                    <a:pt x="6882319" y="0"/>
                  </a:cubicBezTo>
                  <a:cubicBezTo>
                    <a:pt x="7198493" y="11133"/>
                    <a:pt x="7137397" y="-18996"/>
                    <a:pt x="7306663" y="0"/>
                  </a:cubicBezTo>
                  <a:cubicBezTo>
                    <a:pt x="7475929" y="18996"/>
                    <a:pt x="7882276" y="-11846"/>
                    <a:pt x="8089046" y="0"/>
                  </a:cubicBezTo>
                  <a:cubicBezTo>
                    <a:pt x="8295816" y="11846"/>
                    <a:pt x="8330394" y="6553"/>
                    <a:pt x="8513389" y="0"/>
                  </a:cubicBezTo>
                  <a:cubicBezTo>
                    <a:pt x="8696384" y="-6553"/>
                    <a:pt x="8731733" y="824"/>
                    <a:pt x="8818386" y="0"/>
                  </a:cubicBezTo>
                  <a:cubicBezTo>
                    <a:pt x="8905039" y="-824"/>
                    <a:pt x="9148377" y="-8844"/>
                    <a:pt x="9362076" y="0"/>
                  </a:cubicBezTo>
                  <a:cubicBezTo>
                    <a:pt x="9575775" y="8844"/>
                    <a:pt x="9600877" y="12720"/>
                    <a:pt x="9667073" y="0"/>
                  </a:cubicBezTo>
                  <a:cubicBezTo>
                    <a:pt x="9733269" y="-12720"/>
                    <a:pt x="10085746" y="-7091"/>
                    <a:pt x="10330110" y="0"/>
                  </a:cubicBezTo>
                  <a:cubicBezTo>
                    <a:pt x="10574474" y="7091"/>
                    <a:pt x="10922637" y="-18078"/>
                    <a:pt x="11112493" y="0"/>
                  </a:cubicBezTo>
                  <a:cubicBezTo>
                    <a:pt x="11302349" y="18078"/>
                    <a:pt x="11568493" y="2730"/>
                    <a:pt x="11934658" y="0"/>
                  </a:cubicBezTo>
                  <a:cubicBezTo>
                    <a:pt x="11953119" y="206611"/>
                    <a:pt x="11944791" y="364407"/>
                    <a:pt x="11934658" y="582659"/>
                  </a:cubicBezTo>
                  <a:cubicBezTo>
                    <a:pt x="11924525" y="800911"/>
                    <a:pt x="11931250" y="978388"/>
                    <a:pt x="11934658" y="1114652"/>
                  </a:cubicBezTo>
                  <a:cubicBezTo>
                    <a:pt x="11938066" y="1250916"/>
                    <a:pt x="11947861" y="1492107"/>
                    <a:pt x="11934658" y="1595979"/>
                  </a:cubicBezTo>
                  <a:cubicBezTo>
                    <a:pt x="11921455" y="1699851"/>
                    <a:pt x="11953649" y="2014566"/>
                    <a:pt x="11934658" y="2178638"/>
                  </a:cubicBezTo>
                  <a:cubicBezTo>
                    <a:pt x="11915667" y="2342710"/>
                    <a:pt x="11950067" y="2544608"/>
                    <a:pt x="11934658" y="2710631"/>
                  </a:cubicBezTo>
                  <a:cubicBezTo>
                    <a:pt x="11919249" y="2876654"/>
                    <a:pt x="11939823" y="3283578"/>
                    <a:pt x="11934658" y="3445288"/>
                  </a:cubicBezTo>
                  <a:cubicBezTo>
                    <a:pt x="11929493" y="3606998"/>
                    <a:pt x="11927647" y="3843395"/>
                    <a:pt x="11934658" y="3977281"/>
                  </a:cubicBezTo>
                  <a:cubicBezTo>
                    <a:pt x="11941669" y="4111167"/>
                    <a:pt x="11958491" y="4801537"/>
                    <a:pt x="11934658" y="5066600"/>
                  </a:cubicBezTo>
                  <a:cubicBezTo>
                    <a:pt x="11671049" y="5063431"/>
                    <a:pt x="11626575" y="5054262"/>
                    <a:pt x="11390968" y="5066600"/>
                  </a:cubicBezTo>
                  <a:cubicBezTo>
                    <a:pt x="11155361" y="5078939"/>
                    <a:pt x="10814745" y="5078621"/>
                    <a:pt x="10608585" y="5066600"/>
                  </a:cubicBezTo>
                  <a:cubicBezTo>
                    <a:pt x="10402425" y="5054579"/>
                    <a:pt x="10275643" y="5058372"/>
                    <a:pt x="9945548" y="5066600"/>
                  </a:cubicBezTo>
                  <a:cubicBezTo>
                    <a:pt x="9615453" y="5074828"/>
                    <a:pt x="9448862" y="5092691"/>
                    <a:pt x="9282512" y="5066600"/>
                  </a:cubicBezTo>
                  <a:cubicBezTo>
                    <a:pt x="9116162" y="5040509"/>
                    <a:pt x="8691356" y="5059110"/>
                    <a:pt x="8500129" y="5066600"/>
                  </a:cubicBezTo>
                  <a:cubicBezTo>
                    <a:pt x="8308902" y="5074090"/>
                    <a:pt x="7942972" y="5073216"/>
                    <a:pt x="7598399" y="5066600"/>
                  </a:cubicBezTo>
                  <a:cubicBezTo>
                    <a:pt x="7253826" y="5059985"/>
                    <a:pt x="7356362" y="5058732"/>
                    <a:pt x="7293402" y="5066600"/>
                  </a:cubicBezTo>
                  <a:cubicBezTo>
                    <a:pt x="7230442" y="5074468"/>
                    <a:pt x="6848413" y="5094750"/>
                    <a:pt x="6630366" y="5066600"/>
                  </a:cubicBezTo>
                  <a:cubicBezTo>
                    <a:pt x="6412319" y="5038450"/>
                    <a:pt x="6065314" y="5075001"/>
                    <a:pt x="5847982" y="5066600"/>
                  </a:cubicBezTo>
                  <a:cubicBezTo>
                    <a:pt x="5630650" y="5058199"/>
                    <a:pt x="5244049" y="5035578"/>
                    <a:pt x="4946253" y="5066600"/>
                  </a:cubicBezTo>
                  <a:cubicBezTo>
                    <a:pt x="4648457" y="5097622"/>
                    <a:pt x="4603871" y="5044784"/>
                    <a:pt x="4402563" y="5066600"/>
                  </a:cubicBezTo>
                  <a:cubicBezTo>
                    <a:pt x="4201255" y="5088417"/>
                    <a:pt x="3999444" y="5067808"/>
                    <a:pt x="3858873" y="5066600"/>
                  </a:cubicBezTo>
                  <a:cubicBezTo>
                    <a:pt x="3718302" y="5065393"/>
                    <a:pt x="3562476" y="5086960"/>
                    <a:pt x="3434529" y="5066600"/>
                  </a:cubicBezTo>
                  <a:cubicBezTo>
                    <a:pt x="3306582" y="5046240"/>
                    <a:pt x="3008998" y="5070486"/>
                    <a:pt x="2890839" y="5066600"/>
                  </a:cubicBezTo>
                  <a:cubicBezTo>
                    <a:pt x="2772680" y="5062715"/>
                    <a:pt x="2732652" y="5065690"/>
                    <a:pt x="2585843" y="5066600"/>
                  </a:cubicBezTo>
                  <a:cubicBezTo>
                    <a:pt x="2439034" y="5067510"/>
                    <a:pt x="2096939" y="5094871"/>
                    <a:pt x="1922806" y="5066600"/>
                  </a:cubicBezTo>
                  <a:cubicBezTo>
                    <a:pt x="1748673" y="5038329"/>
                    <a:pt x="1503704" y="5035837"/>
                    <a:pt x="1140423" y="5066600"/>
                  </a:cubicBezTo>
                  <a:cubicBezTo>
                    <a:pt x="777142" y="5097363"/>
                    <a:pt x="966527" y="5062376"/>
                    <a:pt x="835426" y="5066600"/>
                  </a:cubicBezTo>
                  <a:cubicBezTo>
                    <a:pt x="704325" y="5070824"/>
                    <a:pt x="259269" y="5084025"/>
                    <a:pt x="0" y="5066600"/>
                  </a:cubicBezTo>
                  <a:cubicBezTo>
                    <a:pt x="8692" y="4854923"/>
                    <a:pt x="-171" y="4697531"/>
                    <a:pt x="0" y="4534607"/>
                  </a:cubicBezTo>
                  <a:cubicBezTo>
                    <a:pt x="171" y="4371683"/>
                    <a:pt x="11989" y="4164906"/>
                    <a:pt x="0" y="4002614"/>
                  </a:cubicBezTo>
                  <a:cubicBezTo>
                    <a:pt x="-11989" y="3840322"/>
                    <a:pt x="25197" y="3607357"/>
                    <a:pt x="0" y="3470621"/>
                  </a:cubicBezTo>
                  <a:cubicBezTo>
                    <a:pt x="-25197" y="3333885"/>
                    <a:pt x="16729" y="3058002"/>
                    <a:pt x="0" y="2938628"/>
                  </a:cubicBezTo>
                  <a:cubicBezTo>
                    <a:pt x="-16729" y="2819254"/>
                    <a:pt x="-10414" y="2524592"/>
                    <a:pt x="0" y="2355969"/>
                  </a:cubicBezTo>
                  <a:cubicBezTo>
                    <a:pt x="10414" y="2187346"/>
                    <a:pt x="21211" y="1930433"/>
                    <a:pt x="0" y="1671978"/>
                  </a:cubicBezTo>
                  <a:cubicBezTo>
                    <a:pt x="-21211" y="1413523"/>
                    <a:pt x="-13225" y="1252601"/>
                    <a:pt x="0" y="1038653"/>
                  </a:cubicBezTo>
                  <a:cubicBezTo>
                    <a:pt x="13225" y="824706"/>
                    <a:pt x="3266" y="218466"/>
                    <a:pt x="0" y="0"/>
                  </a:cubicBezTo>
                  <a:close/>
                </a:path>
              </a:pathLst>
            </a:custGeom>
            <a:grpFill/>
            <a:ln w="31750">
              <a:solidFill>
                <a:schemeClr val="accent1"/>
              </a:solidFill>
              <a:extLst>
                <a:ext uri="{C807C97D-BFC1-408E-A445-0C87EB9F89A2}">
                  <ask:lineSketchStyleProps xmlns:ask="http://schemas.microsoft.com/office/drawing/2018/sketchyshapes" sd="904733399">
                    <a:prstGeom prst="rect">
                      <a:avLst/>
                    </a:prstGeom>
                    <ask:type>
                      <ask:lineSketchFreehand/>
                    </ask:type>
                  </ask:lineSketchStyleProps>
                </a:ext>
              </a:extLst>
            </a:ln>
          </p:spPr>
          <p:txBody>
            <a:bodyPr lIns="50800" tIns="50800" rIns="50800" bIns="50800" rtlCol="0" anchor="ctr"/>
            <a:lstStyle/>
            <a:p>
              <a:pPr algn="ctr">
                <a:lnSpc>
                  <a:spcPts val="2659"/>
                </a:lnSpc>
              </a:pPr>
              <a:endParaRPr/>
            </a:p>
          </p:txBody>
        </p:sp>
      </p:grpSp>
      <p:sp>
        <p:nvSpPr>
          <p:cNvPr id="17" name="TextBox 6">
            <a:extLst>
              <a:ext uri="{FF2B5EF4-FFF2-40B4-BE49-F238E27FC236}">
                <a16:creationId xmlns:a16="http://schemas.microsoft.com/office/drawing/2014/main" id="{4261BF5F-050D-460A-87D1-524E6E541C30}"/>
              </a:ext>
            </a:extLst>
          </p:cNvPr>
          <p:cNvSpPr txBox="1"/>
          <p:nvPr/>
        </p:nvSpPr>
        <p:spPr>
          <a:xfrm>
            <a:off x="5844419" y="1261787"/>
            <a:ext cx="6599162" cy="707886"/>
          </a:xfrm>
          <a:prstGeom prst="rect">
            <a:avLst/>
          </a:prstGeom>
          <a:noFill/>
        </p:spPr>
        <p:txBody>
          <a:bodyPr wrap="square" rtlCol="0">
            <a:spAutoFit/>
          </a:bodyPr>
          <a:lstStyle/>
          <a:p>
            <a:pPr algn="ctr"/>
            <a:r>
              <a:rPr lang="en-US" sz="4000" b="1" i="1" dirty="0" err="1">
                <a:ln w="0"/>
                <a:latin typeface="UTM Edwardian" panose="02040603050506020204" pitchFamily="18" charset="0"/>
              </a:rPr>
              <a:t>Thứ</a:t>
            </a:r>
            <a:r>
              <a:rPr lang="en-US" sz="4000" b="1" i="1" dirty="0">
                <a:ln w="0"/>
                <a:latin typeface="UTM Edwardian" panose="02040603050506020204" pitchFamily="18" charset="0"/>
              </a:rPr>
              <a:t> … </a:t>
            </a:r>
            <a:r>
              <a:rPr lang="en-US" sz="4000" b="1" i="1" dirty="0" err="1">
                <a:ln w="0"/>
                <a:latin typeface="UTM Edwardian" panose="02040603050506020204" pitchFamily="18" charset="0"/>
              </a:rPr>
              <a:t>ngày</a:t>
            </a:r>
            <a:r>
              <a:rPr lang="en-US" sz="4000" b="1" i="1" dirty="0">
                <a:ln w="0"/>
                <a:latin typeface="UTM Edwardian" panose="02040603050506020204" pitchFamily="18" charset="0"/>
              </a:rPr>
              <a:t> ... </a:t>
            </a:r>
            <a:r>
              <a:rPr lang="en-US" sz="4000" b="1" i="1" dirty="0" err="1">
                <a:ln w="0"/>
                <a:latin typeface="UTM Edwardian" panose="02040603050506020204" pitchFamily="18" charset="0"/>
              </a:rPr>
              <a:t>tháng</a:t>
            </a:r>
            <a:r>
              <a:rPr lang="en-US" sz="4000" b="1" i="1" dirty="0">
                <a:ln w="0"/>
                <a:latin typeface="UTM Edwardian" panose="02040603050506020204" pitchFamily="18" charset="0"/>
              </a:rPr>
              <a:t> … </a:t>
            </a:r>
            <a:r>
              <a:rPr lang="en-US" sz="4000" b="1" i="1" dirty="0" err="1">
                <a:ln w="0"/>
                <a:latin typeface="UTM Edwardian" panose="02040603050506020204" pitchFamily="18" charset="0"/>
              </a:rPr>
              <a:t>năm</a:t>
            </a:r>
            <a:r>
              <a:rPr lang="en-US" sz="4000" b="1" i="1" dirty="0">
                <a:ln w="0"/>
                <a:latin typeface="UTM Edwardian" panose="02040603050506020204" pitchFamily="18" charset="0"/>
              </a:rPr>
              <a:t> ...</a:t>
            </a:r>
            <a:endParaRPr lang="en-US" sz="4000" b="1" i="1" dirty="0">
              <a:latin typeface="UTM Edwardian" panose="02040603050506020204" pitchFamily="18" charset="0"/>
            </a:endParaRPr>
          </a:p>
        </p:txBody>
      </p:sp>
      <p:pic>
        <p:nvPicPr>
          <p:cNvPr id="6" name="Picture 5">
            <a:extLst>
              <a:ext uri="{FF2B5EF4-FFF2-40B4-BE49-F238E27FC236}">
                <a16:creationId xmlns:a16="http://schemas.microsoft.com/office/drawing/2014/main" id="{E78263D4-2A50-572B-C5C5-32C75C4CD18B}"/>
              </a:ext>
            </a:extLst>
          </p:cNvPr>
          <p:cNvPicPr>
            <a:picLocks noChangeAspect="1"/>
          </p:cNvPicPr>
          <p:nvPr/>
        </p:nvPicPr>
        <p:blipFill>
          <a:blip r:embed="rId13"/>
          <a:stretch>
            <a:fillRect/>
          </a:stretch>
        </p:blipFill>
        <p:spPr>
          <a:xfrm>
            <a:off x="4088393" y="2372879"/>
            <a:ext cx="10479932" cy="265199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518"/>
            </a:stretch>
          </a:blipFill>
        </p:spPr>
        <p:txBody>
          <a:bodyPr/>
          <a:lstStyle/>
          <a:p>
            <a:endParaRPr lang="en-US"/>
          </a:p>
        </p:txBody>
      </p:sp>
      <p:sp>
        <p:nvSpPr>
          <p:cNvPr id="4" name="Freeform 4"/>
          <p:cNvSpPr/>
          <p:nvPr/>
        </p:nvSpPr>
        <p:spPr>
          <a:xfrm>
            <a:off x="1028700" y="1755559"/>
            <a:ext cx="3871279" cy="4594990"/>
          </a:xfrm>
          <a:custGeom>
            <a:avLst/>
            <a:gdLst/>
            <a:ahLst/>
            <a:cxnLst/>
            <a:rect l="l" t="t" r="r" b="b"/>
            <a:pathLst>
              <a:path w="3871279" h="4594990">
                <a:moveTo>
                  <a:pt x="0" y="0"/>
                </a:moveTo>
                <a:lnTo>
                  <a:pt x="3871279" y="0"/>
                </a:lnTo>
                <a:lnTo>
                  <a:pt x="3871279" y="4594990"/>
                </a:lnTo>
                <a:lnTo>
                  <a:pt x="0" y="45949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4899979" y="4649847"/>
            <a:ext cx="2408074" cy="1700702"/>
          </a:xfrm>
          <a:custGeom>
            <a:avLst/>
            <a:gdLst/>
            <a:ahLst/>
            <a:cxnLst/>
            <a:rect l="l" t="t" r="r" b="b"/>
            <a:pathLst>
              <a:path w="2408074" h="1700702">
                <a:moveTo>
                  <a:pt x="0" y="0"/>
                </a:moveTo>
                <a:lnTo>
                  <a:pt x="2408074" y="0"/>
                </a:lnTo>
                <a:lnTo>
                  <a:pt x="2408074" y="1700702"/>
                </a:lnTo>
                <a:lnTo>
                  <a:pt x="0" y="1700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16" name="Hình ảnh 25" descr="Ảnh có chứa đồ chơi, LEGO&#10;&#10;Mô tả được tạo tự động">
            <a:extLst>
              <a:ext uri="{FF2B5EF4-FFF2-40B4-BE49-F238E27FC236}">
                <a16:creationId xmlns:a16="http://schemas.microsoft.com/office/drawing/2014/main" id="{AD7A0581-B801-4F23-818A-D1D7C2D7BD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10000" y="3484085"/>
            <a:ext cx="9775431" cy="6546310"/>
          </a:xfrm>
          <a:prstGeom prst="rect">
            <a:avLst/>
          </a:prstGeom>
        </p:spPr>
      </p:pic>
      <p:pic>
        <p:nvPicPr>
          <p:cNvPr id="17" name="Picture 12">
            <a:extLst>
              <a:ext uri="{FF2B5EF4-FFF2-40B4-BE49-F238E27FC236}">
                <a16:creationId xmlns:a16="http://schemas.microsoft.com/office/drawing/2014/main" id="{8F706862-AF68-4C76-B253-4221415124A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751264" y="1498995"/>
            <a:ext cx="7385552" cy="921588"/>
          </a:xfrm>
          <a:prstGeom prst="rect">
            <a:avLst/>
          </a:prstGeom>
        </p:spPr>
      </p:pic>
      <p:pic>
        <p:nvPicPr>
          <p:cNvPr id="3" name="Picture 2">
            <a:extLst>
              <a:ext uri="{FF2B5EF4-FFF2-40B4-BE49-F238E27FC236}">
                <a16:creationId xmlns:a16="http://schemas.microsoft.com/office/drawing/2014/main" id="{9046F9BD-5FBB-4405-8687-D6BD7665697E}"/>
              </a:ext>
            </a:extLst>
          </p:cNvPr>
          <p:cNvPicPr>
            <a:picLocks noChangeAspect="1"/>
          </p:cNvPicPr>
          <p:nvPr/>
        </p:nvPicPr>
        <p:blipFill>
          <a:blip r:embed="rId10"/>
          <a:stretch>
            <a:fillRect/>
          </a:stretch>
        </p:blipFill>
        <p:spPr>
          <a:xfrm>
            <a:off x="2999508" y="2355083"/>
            <a:ext cx="13038633" cy="5106088"/>
          </a:xfrm>
          <a:prstGeom prst="rect">
            <a:avLst/>
          </a:prstGeom>
        </p:spPr>
      </p:pic>
      <p:pic>
        <p:nvPicPr>
          <p:cNvPr id="5" name="Picture 4">
            <a:extLst>
              <a:ext uri="{FF2B5EF4-FFF2-40B4-BE49-F238E27FC236}">
                <a16:creationId xmlns:a16="http://schemas.microsoft.com/office/drawing/2014/main" id="{1C01B2CD-2B79-B733-AA8E-13621E4D0EBB}"/>
              </a:ext>
            </a:extLst>
          </p:cNvPr>
          <p:cNvPicPr>
            <a:picLocks noChangeAspect="1"/>
          </p:cNvPicPr>
          <p:nvPr/>
        </p:nvPicPr>
        <p:blipFill>
          <a:blip r:embed="rId11"/>
          <a:stretch>
            <a:fillRect/>
          </a:stretch>
        </p:blipFill>
        <p:spPr>
          <a:xfrm>
            <a:off x="4925379" y="241416"/>
            <a:ext cx="7754784" cy="2536156"/>
          </a:xfrm>
          <a:prstGeom prst="rect">
            <a:avLst/>
          </a:prstGeom>
        </p:spPr>
      </p:pic>
    </p:spTree>
    <p:extLst>
      <p:ext uri="{BB962C8B-B14F-4D97-AF65-F5344CB8AC3E}">
        <p14:creationId xmlns:p14="http://schemas.microsoft.com/office/powerpoint/2010/main" val="33679289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stretch>
              <a:fillRect t="-9259" b="-925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a:off x="1028700" y="1755559"/>
            <a:ext cx="3871279" cy="4594990"/>
          </a:xfrm>
          <a:custGeom>
            <a:avLst/>
            <a:gdLst/>
            <a:ahLst/>
            <a:cxnLst/>
            <a:rect l="l" t="t" r="r" b="b"/>
            <a:pathLst>
              <a:path w="3871279" h="4594990">
                <a:moveTo>
                  <a:pt x="0" y="0"/>
                </a:moveTo>
                <a:lnTo>
                  <a:pt x="3871279" y="0"/>
                </a:lnTo>
                <a:lnTo>
                  <a:pt x="3871279" y="4594990"/>
                </a:lnTo>
                <a:lnTo>
                  <a:pt x="0" y="45949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4" name="Freeform 4"/>
          <p:cNvSpPr/>
          <p:nvPr/>
        </p:nvSpPr>
        <p:spPr>
          <a:xfrm>
            <a:off x="4899979" y="4649847"/>
            <a:ext cx="2408074" cy="1700702"/>
          </a:xfrm>
          <a:custGeom>
            <a:avLst/>
            <a:gdLst/>
            <a:ahLst/>
            <a:cxnLst/>
            <a:rect l="l" t="t" r="r" b="b"/>
            <a:pathLst>
              <a:path w="2408074" h="1700702">
                <a:moveTo>
                  <a:pt x="0" y="0"/>
                </a:moveTo>
                <a:lnTo>
                  <a:pt x="2408074" y="0"/>
                </a:lnTo>
                <a:lnTo>
                  <a:pt x="2408074" y="1700702"/>
                </a:lnTo>
                <a:lnTo>
                  <a:pt x="0" y="17007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p:cNvSpPr/>
          <p:nvPr/>
        </p:nvSpPr>
        <p:spPr>
          <a:xfrm>
            <a:off x="4099243" y="7002036"/>
            <a:ext cx="2773067" cy="3085471"/>
          </a:xfrm>
          <a:custGeom>
            <a:avLst/>
            <a:gdLst/>
            <a:ahLst/>
            <a:cxnLst/>
            <a:rect l="l" t="t" r="r" b="b"/>
            <a:pathLst>
              <a:path w="2773067" h="3085471">
                <a:moveTo>
                  <a:pt x="0" y="0"/>
                </a:moveTo>
                <a:lnTo>
                  <a:pt x="2773067" y="0"/>
                </a:lnTo>
                <a:lnTo>
                  <a:pt x="2773067" y="3085471"/>
                </a:lnTo>
                <a:lnTo>
                  <a:pt x="0" y="308547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0" name="Freeform 10"/>
          <p:cNvSpPr/>
          <p:nvPr/>
        </p:nvSpPr>
        <p:spPr>
          <a:xfrm flipH="1">
            <a:off x="13577862" y="6233086"/>
            <a:ext cx="2773067" cy="3085471"/>
          </a:xfrm>
          <a:custGeom>
            <a:avLst/>
            <a:gdLst/>
            <a:ahLst/>
            <a:cxnLst/>
            <a:rect l="l" t="t" r="r" b="b"/>
            <a:pathLst>
              <a:path w="2773067" h="3085471">
                <a:moveTo>
                  <a:pt x="2773067" y="0"/>
                </a:moveTo>
                <a:lnTo>
                  <a:pt x="0" y="0"/>
                </a:lnTo>
                <a:lnTo>
                  <a:pt x="0" y="3085471"/>
                </a:lnTo>
                <a:lnTo>
                  <a:pt x="2773067" y="3085471"/>
                </a:lnTo>
                <a:lnTo>
                  <a:pt x="2773067"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nvGrpSpPr>
          <p:cNvPr id="6" name="Group 5">
            <a:extLst>
              <a:ext uri="{FF2B5EF4-FFF2-40B4-BE49-F238E27FC236}">
                <a16:creationId xmlns:a16="http://schemas.microsoft.com/office/drawing/2014/main" id="{E340AC5C-5687-4DEA-AAB6-C6C8D750CC60}"/>
              </a:ext>
            </a:extLst>
          </p:cNvPr>
          <p:cNvGrpSpPr/>
          <p:nvPr/>
        </p:nvGrpSpPr>
        <p:grpSpPr>
          <a:xfrm>
            <a:off x="6452378" y="2717979"/>
            <a:ext cx="10616422" cy="3222894"/>
            <a:chOff x="6452378" y="2717979"/>
            <a:chExt cx="10616422" cy="3222894"/>
          </a:xfrm>
        </p:grpSpPr>
        <p:sp>
          <p:nvSpPr>
            <p:cNvPr id="25" name="Rectangle: Rounded Corners 21">
              <a:extLst>
                <a:ext uri="{FF2B5EF4-FFF2-40B4-BE49-F238E27FC236}">
                  <a16:creationId xmlns:a16="http://schemas.microsoft.com/office/drawing/2014/main" id="{6BA27858-F106-4E95-B0E7-01677864FCC0}"/>
                </a:ext>
              </a:extLst>
            </p:cNvPr>
            <p:cNvSpPr/>
            <p:nvPr/>
          </p:nvSpPr>
          <p:spPr>
            <a:xfrm>
              <a:off x="6452378" y="2717979"/>
              <a:ext cx="10616422" cy="3222894"/>
            </a:xfrm>
            <a:prstGeom prst="roundRect">
              <a:avLst>
                <a:gd name="adj" fmla="val 11589"/>
              </a:avLst>
            </a:prstGeom>
            <a:solidFill>
              <a:schemeClr val="bg1">
                <a:alpha val="91000"/>
              </a:schemeClr>
            </a:solidFill>
            <a:ln w="762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3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6" name="TextBox 19">
              <a:extLst>
                <a:ext uri="{FF2B5EF4-FFF2-40B4-BE49-F238E27FC236}">
                  <a16:creationId xmlns:a16="http://schemas.microsoft.com/office/drawing/2014/main" id="{088F4CED-5A3C-41C0-B473-C1EF2DDFB3AA}"/>
                </a:ext>
              </a:extLst>
            </p:cNvPr>
            <p:cNvSpPr txBox="1"/>
            <p:nvPr/>
          </p:nvSpPr>
          <p:spPr>
            <a:xfrm>
              <a:off x="6736699" y="3082853"/>
              <a:ext cx="10196490" cy="230832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solidFill>
                      <a:srgbClr val="FF0000"/>
                    </a:solidFill>
                  </a:ln>
                  <a:solidFill>
                    <a:srgbClr val="FFFF00"/>
                  </a:solidFill>
                  <a:effectLst/>
                  <a:uLnTx/>
                  <a:uFillTx/>
                  <a:latin typeface="UTM Duepuntozero" panose="02040603050506020204" pitchFamily="18" charset="0"/>
                </a:rPr>
                <a:t>Trời</a:t>
              </a:r>
              <a:r>
                <a:rPr kumimoji="0" lang="en-US" sz="4800" b="1" i="0" u="none" strike="noStrike" kern="1200" cap="none" spc="0" normalizeH="0" noProof="0">
                  <a:ln>
                    <a:solidFill>
                      <a:srgbClr val="FF0000"/>
                    </a:solidFill>
                  </a:ln>
                  <a:solidFill>
                    <a:srgbClr val="FFFF00"/>
                  </a:solidFill>
                  <a:effectLst/>
                  <a:uLnTx/>
                  <a:uFillTx/>
                  <a:latin typeface="UTM Duepuntozero" panose="02040603050506020204" pitchFamily="18" charset="0"/>
                </a:rPr>
                <a:t> sắp mưa rồi, các bạn </a:t>
              </a:r>
              <a:r>
                <a:rPr lang="en-US" sz="4800" b="1">
                  <a:ln>
                    <a:solidFill>
                      <a:srgbClr val="FF0000"/>
                    </a:solidFill>
                  </a:ln>
                  <a:solidFill>
                    <a:srgbClr val="FFFF00"/>
                  </a:solidFill>
                  <a:latin typeface="UTM Duepuntozero" panose="02040603050506020204" pitchFamily="18" charset="0"/>
                </a:rPr>
                <a:t>h</a:t>
              </a:r>
              <a:r>
                <a:rPr kumimoji="0" lang="en-US" sz="4800" b="1" i="0" u="none" strike="noStrike" kern="1200" cap="none" spc="0" normalizeH="0" baseline="0" noProof="0">
                  <a:ln>
                    <a:solidFill>
                      <a:srgbClr val="FF0000"/>
                    </a:solidFill>
                  </a:ln>
                  <a:solidFill>
                    <a:srgbClr val="FFFF00"/>
                  </a:solidFill>
                  <a:effectLst/>
                  <a:uLnTx/>
                  <a:uFillTx/>
                  <a:latin typeface="UTM Duepuntozero" panose="02040603050506020204" pitchFamily="18" charset="0"/>
                </a:rPr>
                <a:t>ãy giúp bác nông dân lùa những chú gà về chuồng bằng cách trả lời đúng những câu hỏi sau nhé!</a:t>
              </a:r>
              <a:endParaRPr kumimoji="0" lang="vi-VN" sz="4800" b="1" i="0" u="none" strike="noStrike" kern="1200" cap="none" spc="0" normalizeH="0" baseline="0" noProof="0">
                <a:ln>
                  <a:solidFill>
                    <a:srgbClr val="FF0000"/>
                  </a:solidFill>
                </a:ln>
                <a:solidFill>
                  <a:srgbClr val="FFFF00"/>
                </a:solidFill>
                <a:effectLst/>
                <a:uLnTx/>
                <a:uFillTx/>
                <a:latin typeface="Arial" panose="020B0604020202020204" pitchFamily="34" charset="0"/>
              </a:endParaRPr>
            </a:p>
          </p:txBody>
        </p:sp>
      </p:grpSp>
      <p:sp>
        <p:nvSpPr>
          <p:cNvPr id="26" name="Freeform 2">
            <a:extLst>
              <a:ext uri="{FF2B5EF4-FFF2-40B4-BE49-F238E27FC236}">
                <a16:creationId xmlns:a16="http://schemas.microsoft.com/office/drawing/2014/main" id="{9AFAAF05-FB41-4B9A-87ED-3D9853C8E21C}"/>
              </a:ext>
            </a:extLst>
          </p:cNvPr>
          <p:cNvSpPr/>
          <p:nvPr/>
        </p:nvSpPr>
        <p:spPr>
          <a:xfrm>
            <a:off x="10092927" y="6233086"/>
            <a:ext cx="2408074" cy="2305758"/>
          </a:xfrm>
          <a:custGeom>
            <a:avLst/>
            <a:gdLst/>
            <a:ahLst/>
            <a:cxnLst/>
            <a:rect l="l" t="t" r="r" b="b"/>
            <a:pathLst>
              <a:path w="10972800" h="8229600">
                <a:moveTo>
                  <a:pt x="0" y="0"/>
                </a:moveTo>
                <a:lnTo>
                  <a:pt x="10972800" y="0"/>
                </a:lnTo>
                <a:lnTo>
                  <a:pt x="10972800" y="8229600"/>
                </a:lnTo>
                <a:lnTo>
                  <a:pt x="0" y="8229600"/>
                </a:lnTo>
                <a:lnTo>
                  <a:pt x="0" y="0"/>
                </a:lnTo>
                <a:close/>
              </a:path>
            </a:pathLst>
          </a:custGeom>
          <a:blipFill>
            <a:blip r:embed="rId14"/>
            <a:stretch>
              <a:fillRect/>
            </a:stretch>
          </a:blipFill>
        </p:spPr>
        <p:txBody>
          <a:bodyPr/>
          <a:lstStyle/>
          <a:p>
            <a:endParaRPr lang="en-US"/>
          </a:p>
        </p:txBody>
      </p:sp>
      <p:sp>
        <p:nvSpPr>
          <p:cNvPr id="27" name="Freeform 3">
            <a:extLst>
              <a:ext uri="{FF2B5EF4-FFF2-40B4-BE49-F238E27FC236}">
                <a16:creationId xmlns:a16="http://schemas.microsoft.com/office/drawing/2014/main" id="{E4D371DA-001C-48C0-9323-FA4254333DA2}"/>
              </a:ext>
            </a:extLst>
          </p:cNvPr>
          <p:cNvSpPr/>
          <p:nvPr/>
        </p:nvSpPr>
        <p:spPr>
          <a:xfrm>
            <a:off x="7343222" y="6352825"/>
            <a:ext cx="1019311" cy="1152879"/>
          </a:xfrm>
          <a:custGeom>
            <a:avLst/>
            <a:gdLst/>
            <a:ahLst/>
            <a:cxnLst/>
            <a:rect l="l" t="t" r="r" b="b"/>
            <a:pathLst>
              <a:path w="3446145" h="4114800">
                <a:moveTo>
                  <a:pt x="0" y="0"/>
                </a:moveTo>
                <a:lnTo>
                  <a:pt x="3446144" y="0"/>
                </a:lnTo>
                <a:lnTo>
                  <a:pt x="3446144"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28" name="Freeform 4">
            <a:extLst>
              <a:ext uri="{FF2B5EF4-FFF2-40B4-BE49-F238E27FC236}">
                <a16:creationId xmlns:a16="http://schemas.microsoft.com/office/drawing/2014/main" id="{473490F7-DE19-4144-833C-74D2AF6DA7B7}"/>
              </a:ext>
            </a:extLst>
          </p:cNvPr>
          <p:cNvSpPr/>
          <p:nvPr/>
        </p:nvSpPr>
        <p:spPr>
          <a:xfrm>
            <a:off x="1716387" y="5928863"/>
            <a:ext cx="1346872" cy="1152879"/>
          </a:xfrm>
          <a:custGeom>
            <a:avLst/>
            <a:gdLst/>
            <a:ahLst/>
            <a:cxnLst/>
            <a:rect l="l" t="t" r="r" b="b"/>
            <a:pathLst>
              <a:path w="4756994" h="4114800">
                <a:moveTo>
                  <a:pt x="0" y="0"/>
                </a:moveTo>
                <a:lnTo>
                  <a:pt x="4756994" y="0"/>
                </a:lnTo>
                <a:lnTo>
                  <a:pt x="4756994"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29" name="Freeform 5">
            <a:extLst>
              <a:ext uri="{FF2B5EF4-FFF2-40B4-BE49-F238E27FC236}">
                <a16:creationId xmlns:a16="http://schemas.microsoft.com/office/drawing/2014/main" id="{0E07ECFF-CF0A-4BB6-94E6-B5B18CF7F9A3}"/>
              </a:ext>
            </a:extLst>
          </p:cNvPr>
          <p:cNvSpPr/>
          <p:nvPr/>
        </p:nvSpPr>
        <p:spPr>
          <a:xfrm>
            <a:off x="7714500" y="7610037"/>
            <a:ext cx="1842043" cy="2305758"/>
          </a:xfrm>
          <a:custGeom>
            <a:avLst/>
            <a:gdLst/>
            <a:ahLst/>
            <a:cxnLst/>
            <a:rect l="l" t="t" r="r" b="b"/>
            <a:pathLst>
              <a:path w="5987034" h="8229600">
                <a:moveTo>
                  <a:pt x="0" y="0"/>
                </a:moveTo>
                <a:lnTo>
                  <a:pt x="5987034" y="0"/>
                </a:lnTo>
                <a:lnTo>
                  <a:pt x="5987034" y="8229600"/>
                </a:lnTo>
                <a:lnTo>
                  <a:pt x="0" y="8229600"/>
                </a:lnTo>
                <a:lnTo>
                  <a:pt x="0" y="0"/>
                </a:lnTo>
                <a:close/>
              </a:path>
            </a:pathLst>
          </a:custGeom>
          <a:blipFill>
            <a:blip r:embed="rId19"/>
            <a:stretch>
              <a:fillRect/>
            </a:stretch>
          </a:blipFill>
        </p:spPr>
        <p:txBody>
          <a:bodyPr/>
          <a:lstStyle/>
          <a:p>
            <a:endParaRPr lang="en-US"/>
          </a:p>
        </p:txBody>
      </p:sp>
      <p:sp>
        <p:nvSpPr>
          <p:cNvPr id="32" name="Freeform 8">
            <a:extLst>
              <a:ext uri="{FF2B5EF4-FFF2-40B4-BE49-F238E27FC236}">
                <a16:creationId xmlns:a16="http://schemas.microsoft.com/office/drawing/2014/main" id="{9E090352-857D-4DF2-948C-94D1DDC35503}"/>
              </a:ext>
            </a:extLst>
          </p:cNvPr>
          <p:cNvSpPr/>
          <p:nvPr/>
        </p:nvSpPr>
        <p:spPr>
          <a:xfrm>
            <a:off x="4385067" y="5948764"/>
            <a:ext cx="1591812" cy="1152879"/>
          </a:xfrm>
          <a:custGeom>
            <a:avLst/>
            <a:gdLst/>
            <a:ahLst/>
            <a:cxnLst/>
            <a:rect l="l" t="t" r="r" b="b"/>
            <a:pathLst>
              <a:path w="3430714" h="4114800">
                <a:moveTo>
                  <a:pt x="0" y="0"/>
                </a:moveTo>
                <a:lnTo>
                  <a:pt x="3430714" y="0"/>
                </a:lnTo>
                <a:lnTo>
                  <a:pt x="3430714" y="4114800"/>
                </a:lnTo>
                <a:lnTo>
                  <a:pt x="0" y="411480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34" name="Freeform 10">
            <a:extLst>
              <a:ext uri="{FF2B5EF4-FFF2-40B4-BE49-F238E27FC236}">
                <a16:creationId xmlns:a16="http://schemas.microsoft.com/office/drawing/2014/main" id="{85DA3FD0-5833-4D52-ABEA-BB55767DAC97}"/>
              </a:ext>
            </a:extLst>
          </p:cNvPr>
          <p:cNvSpPr/>
          <p:nvPr/>
        </p:nvSpPr>
        <p:spPr>
          <a:xfrm>
            <a:off x="484460" y="8613820"/>
            <a:ext cx="2141127" cy="1309890"/>
          </a:xfrm>
          <a:custGeom>
            <a:avLst/>
            <a:gdLst/>
            <a:ahLst/>
            <a:cxnLst/>
            <a:rect l="l" t="t" r="r" b="b"/>
            <a:pathLst>
              <a:path w="9325326" h="8229600">
                <a:moveTo>
                  <a:pt x="0" y="0"/>
                </a:moveTo>
                <a:lnTo>
                  <a:pt x="9325326" y="0"/>
                </a:lnTo>
                <a:lnTo>
                  <a:pt x="9325326" y="8229600"/>
                </a:lnTo>
                <a:lnTo>
                  <a:pt x="0" y="8229600"/>
                </a:lnTo>
                <a:lnTo>
                  <a:pt x="0" y="0"/>
                </a:lnTo>
                <a:close/>
              </a:path>
            </a:pathLst>
          </a:custGeom>
          <a:blipFill>
            <a:blip r:embed="rId22"/>
            <a:stretch>
              <a:fillRect/>
            </a:stretch>
          </a:blipFill>
        </p:spPr>
        <p:txBody>
          <a:bodyPr/>
          <a:lstStyle/>
          <a:p>
            <a:endParaRPr lang="en-US"/>
          </a:p>
        </p:txBody>
      </p:sp>
      <p:sp>
        <p:nvSpPr>
          <p:cNvPr id="35" name="Freeform 11">
            <a:extLst>
              <a:ext uri="{FF2B5EF4-FFF2-40B4-BE49-F238E27FC236}">
                <a16:creationId xmlns:a16="http://schemas.microsoft.com/office/drawing/2014/main" id="{29E3AFCE-7A85-4E75-A6A6-7B898DA0C3DD}"/>
              </a:ext>
            </a:extLst>
          </p:cNvPr>
          <p:cNvSpPr/>
          <p:nvPr/>
        </p:nvSpPr>
        <p:spPr>
          <a:xfrm>
            <a:off x="161826" y="5863830"/>
            <a:ext cx="1451798" cy="1590222"/>
          </a:xfrm>
          <a:custGeom>
            <a:avLst/>
            <a:gdLst/>
            <a:ahLst/>
            <a:cxnLst/>
            <a:rect l="l" t="t" r="r" b="b"/>
            <a:pathLst>
              <a:path w="8572500" h="8229600">
                <a:moveTo>
                  <a:pt x="0" y="0"/>
                </a:moveTo>
                <a:lnTo>
                  <a:pt x="8572500" y="0"/>
                </a:lnTo>
                <a:lnTo>
                  <a:pt x="8572500" y="8229600"/>
                </a:lnTo>
                <a:lnTo>
                  <a:pt x="0" y="8229600"/>
                </a:lnTo>
                <a:lnTo>
                  <a:pt x="0" y="0"/>
                </a:lnTo>
                <a:close/>
              </a:path>
            </a:pathLst>
          </a:custGeom>
          <a:blipFill>
            <a:blip r:embed="rId23"/>
            <a:stretch>
              <a:fillRect/>
            </a:stretch>
          </a:blipFill>
        </p:spPr>
        <p:txBody>
          <a:bodyPr/>
          <a:lstStyle/>
          <a:p>
            <a:endParaRPr lang="en-US"/>
          </a:p>
        </p:txBody>
      </p:sp>
      <p:sp>
        <p:nvSpPr>
          <p:cNvPr id="36" name="Freeform 12">
            <a:extLst>
              <a:ext uri="{FF2B5EF4-FFF2-40B4-BE49-F238E27FC236}">
                <a16:creationId xmlns:a16="http://schemas.microsoft.com/office/drawing/2014/main" id="{D98C8295-023C-4858-A3D3-A0321A53894B}"/>
              </a:ext>
            </a:extLst>
          </p:cNvPr>
          <p:cNvSpPr/>
          <p:nvPr/>
        </p:nvSpPr>
        <p:spPr>
          <a:xfrm>
            <a:off x="1781219" y="7332372"/>
            <a:ext cx="1818532" cy="1152879"/>
          </a:xfrm>
          <a:custGeom>
            <a:avLst/>
            <a:gdLst/>
            <a:ahLst/>
            <a:cxnLst/>
            <a:rect l="l" t="t" r="r" b="b"/>
            <a:pathLst>
              <a:path w="3919347" h="4114800">
                <a:moveTo>
                  <a:pt x="0" y="0"/>
                </a:moveTo>
                <a:lnTo>
                  <a:pt x="3919348" y="0"/>
                </a:lnTo>
                <a:lnTo>
                  <a:pt x="3919348" y="4114800"/>
                </a:lnTo>
                <a:lnTo>
                  <a:pt x="0" y="4114800"/>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US"/>
          </a:p>
        </p:txBody>
      </p:sp>
      <p:sp>
        <p:nvSpPr>
          <p:cNvPr id="37" name="Freeform 13">
            <a:extLst>
              <a:ext uri="{FF2B5EF4-FFF2-40B4-BE49-F238E27FC236}">
                <a16:creationId xmlns:a16="http://schemas.microsoft.com/office/drawing/2014/main" id="{2F90DA1D-2D64-4047-BA65-0F66C314E669}"/>
              </a:ext>
            </a:extLst>
          </p:cNvPr>
          <p:cNvSpPr/>
          <p:nvPr/>
        </p:nvSpPr>
        <p:spPr>
          <a:xfrm>
            <a:off x="12382858" y="7972935"/>
            <a:ext cx="5163074" cy="2114572"/>
          </a:xfrm>
          <a:custGeom>
            <a:avLst/>
            <a:gdLst/>
            <a:ahLst/>
            <a:cxnLst/>
            <a:rect l="l" t="t" r="r" b="b"/>
            <a:pathLst>
              <a:path w="16230600" h="7547229">
                <a:moveTo>
                  <a:pt x="0" y="0"/>
                </a:moveTo>
                <a:lnTo>
                  <a:pt x="16230600" y="0"/>
                </a:lnTo>
                <a:lnTo>
                  <a:pt x="16230600" y="7547228"/>
                </a:lnTo>
                <a:lnTo>
                  <a:pt x="0" y="7547228"/>
                </a:lnTo>
                <a:lnTo>
                  <a:pt x="0" y="0"/>
                </a:lnTo>
                <a:close/>
              </a:path>
            </a:pathLst>
          </a:custGeom>
          <a:blipFill>
            <a:blip r:embed="rId26"/>
            <a:stretch>
              <a:fillRect/>
            </a:stretch>
          </a:blipFill>
        </p:spPr>
        <p:txBody>
          <a:bodyPr/>
          <a:lstStyle/>
          <a:p>
            <a:endParaRPr lang="en-US"/>
          </a:p>
        </p:txBody>
      </p:sp>
      <p:pic>
        <p:nvPicPr>
          <p:cNvPr id="15" name="troi_sap_mua_roi_cac_ban_hay_giup_bac_nong_dan_415f87d3-9e4e-46f0-9540-d6240d77e384">
            <a:hlinkClick r:id="" action="ppaction://media"/>
            <a:extLst>
              <a:ext uri="{FF2B5EF4-FFF2-40B4-BE49-F238E27FC236}">
                <a16:creationId xmlns:a16="http://schemas.microsoft.com/office/drawing/2014/main" id="{0D1CC8EA-B4FB-8614-7A58-3D2FE394EFCA}"/>
              </a:ext>
            </a:extLst>
          </p:cNvPr>
          <p:cNvPicPr>
            <a:picLocks noChangeAspect="1"/>
          </p:cNvPicPr>
          <p:nvPr>
            <a:audioFile r:link="rId2"/>
            <p:extLst>
              <p:ext uri="{DAA4B4D4-6D71-4841-9C94-3DE7FCFB9230}">
                <p14:media xmlns:p14="http://schemas.microsoft.com/office/powerpoint/2010/main" r:embed="rId1"/>
              </p:ext>
            </p:extLst>
          </p:nvPr>
        </p:nvPicPr>
        <p:blipFill>
          <a:blip r:embed="rId27"/>
          <a:stretch>
            <a:fillRect/>
          </a:stretch>
        </p:blipFill>
        <p:spPr>
          <a:xfrm>
            <a:off x="16323589" y="-1722024"/>
            <a:ext cx="609600" cy="609600"/>
          </a:xfrm>
          <a:prstGeom prst="rect">
            <a:avLst/>
          </a:prstGeom>
        </p:spPr>
      </p:pic>
      <p:pic>
        <p:nvPicPr>
          <p:cNvPr id="18" name="Picture 17">
            <a:extLst>
              <a:ext uri="{FF2B5EF4-FFF2-40B4-BE49-F238E27FC236}">
                <a16:creationId xmlns:a16="http://schemas.microsoft.com/office/drawing/2014/main" id="{24EDDD37-C6A7-B558-5DFB-7666CF7F2061}"/>
              </a:ext>
            </a:extLst>
          </p:cNvPr>
          <p:cNvPicPr>
            <a:picLocks noChangeAspect="1"/>
          </p:cNvPicPr>
          <p:nvPr/>
        </p:nvPicPr>
        <p:blipFill>
          <a:blip r:embed="rId28">
            <a:alphaModFix/>
            <a:extLst>
              <a:ext uri="{28A0092B-C50C-407E-A947-70E740481C1C}">
                <a14:useLocalDpi xmlns:a14="http://schemas.microsoft.com/office/drawing/2010/main" val="0"/>
              </a:ext>
            </a:extLst>
          </a:blip>
          <a:stretch>
            <a:fillRect/>
          </a:stretch>
        </p:blipFill>
        <p:spPr>
          <a:xfrm>
            <a:off x="21508617" y="5736624"/>
            <a:ext cx="3021940" cy="3026208"/>
          </a:xfrm>
          <a:prstGeom prst="rect">
            <a:avLst/>
          </a:prstGeom>
        </p:spPr>
      </p:pic>
      <p:pic>
        <p:nvPicPr>
          <p:cNvPr id="5" name="Picture 4">
            <a:extLst>
              <a:ext uri="{FF2B5EF4-FFF2-40B4-BE49-F238E27FC236}">
                <a16:creationId xmlns:a16="http://schemas.microsoft.com/office/drawing/2014/main" id="{8EC85630-7588-4F8B-8AAB-2BA9E9D2F9D2}"/>
              </a:ext>
            </a:extLst>
          </p:cNvPr>
          <p:cNvPicPr>
            <a:picLocks noChangeAspect="1"/>
          </p:cNvPicPr>
          <p:nvPr/>
        </p:nvPicPr>
        <p:blipFill>
          <a:blip r:embed="rId29"/>
          <a:stretch>
            <a:fillRect/>
          </a:stretch>
        </p:blipFill>
        <p:spPr>
          <a:xfrm>
            <a:off x="516003" y="366574"/>
            <a:ext cx="18288000" cy="1778082"/>
          </a:xfrm>
          <a:prstGeom prst="rect">
            <a:avLst/>
          </a:prstGeom>
        </p:spPr>
      </p:pic>
    </p:spTree>
    <p:extLst>
      <p:ext uri="{BB962C8B-B14F-4D97-AF65-F5344CB8AC3E}">
        <p14:creationId xmlns:p14="http://schemas.microsoft.com/office/powerpoint/2010/main" val="157712878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subTnLst>
                                    <p:audio>
                                      <p:cMediaNode>
                                        <p:cTn display="0" masterRel="sameClick">
                                          <p:stCondLst>
                                            <p:cond evt="begin" delay="0">
                                              <p:tn val="5"/>
                                            </p:cond>
                                          </p:stCondLst>
                                          <p:endCondLst>
                                            <p:cond evt="onStopAudio" delay="0">
                                              <p:tgtEl>
                                                <p:sldTgt/>
                                              </p:tgtEl>
                                            </p:cond>
                                          </p:endCondLst>
                                        </p:cTn>
                                        <p:tgtEl>
                                          <p:sndTgt r:embed="rId4" name="camera.wav"/>
                                        </p:tgtEl>
                                      </p:cMediaNode>
                                    </p:audio>
                                  </p:subTnLst>
                                </p:cTn>
                              </p:par>
                              <p:par>
                                <p:cTn id="10" presetID="1" presetClass="mediacall" presetSubtype="0" fill="hold" nodeType="withEffect">
                                  <p:stCondLst>
                                    <p:cond delay="0"/>
                                  </p:stCondLst>
                                  <p:childTnLst>
                                    <p:cmd type="call" cmd="playFrom(0.0)">
                                      <p:cBhvr>
                                        <p:cTn id="11" dur="6426"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1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851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Rectangle: Rounded Corners 21">
            <a:extLst>
              <a:ext uri="{FF2B5EF4-FFF2-40B4-BE49-F238E27FC236}">
                <a16:creationId xmlns:a16="http://schemas.microsoft.com/office/drawing/2014/main" id="{19899FED-752B-4546-904F-66676DD65C21}"/>
              </a:ext>
            </a:extLst>
          </p:cNvPr>
          <p:cNvSpPr/>
          <p:nvPr/>
        </p:nvSpPr>
        <p:spPr>
          <a:xfrm>
            <a:off x="448403" y="698610"/>
            <a:ext cx="17373599" cy="9362660"/>
          </a:xfrm>
          <a:prstGeom prst="roundRect">
            <a:avLst>
              <a:gd name="adj" fmla="val 11589"/>
            </a:avLst>
          </a:prstGeom>
          <a:solidFill>
            <a:schemeClr val="bg1">
              <a:alpha val="91000"/>
            </a:schemeClr>
          </a:solidFill>
          <a:ln w="762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3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5" name="Group 4">
            <a:extLst>
              <a:ext uri="{FF2B5EF4-FFF2-40B4-BE49-F238E27FC236}">
                <a16:creationId xmlns:a16="http://schemas.microsoft.com/office/drawing/2014/main" id="{A4E4F0FF-37CC-4B1E-9152-2724D3FEFCB8}"/>
              </a:ext>
            </a:extLst>
          </p:cNvPr>
          <p:cNvGrpSpPr/>
          <p:nvPr/>
        </p:nvGrpSpPr>
        <p:grpSpPr>
          <a:xfrm>
            <a:off x="971477" y="469104"/>
            <a:ext cx="15924601" cy="2145268"/>
            <a:chOff x="1222140" y="883740"/>
            <a:chExt cx="7969462" cy="1430178"/>
          </a:xfrm>
        </p:grpSpPr>
        <p:sp>
          <p:nvSpPr>
            <p:cNvPr id="6" name="TextBox 5">
              <a:extLst>
                <a:ext uri="{FF2B5EF4-FFF2-40B4-BE49-F238E27FC236}">
                  <a16:creationId xmlns:a16="http://schemas.microsoft.com/office/drawing/2014/main" id="{1BEC85C9-90CB-4380-8BF1-95FDEDB2CD0A}"/>
                </a:ext>
              </a:extLst>
            </p:cNvPr>
            <p:cNvSpPr txBox="1"/>
            <p:nvPr/>
          </p:nvSpPr>
          <p:spPr>
            <a:xfrm>
              <a:off x="1687278" y="883740"/>
              <a:ext cx="7504324" cy="1430178"/>
            </a:xfrm>
            <a:prstGeom prst="roundRect">
              <a:avLst/>
            </a:prstGeom>
            <a:solidFill>
              <a:srgbClr val="E0FFC1"/>
            </a:solidFill>
            <a:ln w="38100">
              <a:solidFill>
                <a:srgbClr val="00B050"/>
              </a:solidFill>
            </a:ln>
          </p:spPr>
          <p:txBody>
            <a:bodyPr wrap="square" rtlCol="0">
              <a:spAutoFit/>
            </a:bodyPr>
            <a:lstStyle/>
            <a:p>
              <a:pPr algn="just" defTabSz="1371600"/>
              <a:r>
                <a:rPr lang="vi-VN" sz="6000" b="1">
                  <a:solidFill>
                    <a:prstClr val="black"/>
                  </a:solidFill>
                  <a:latin typeface="Calibri" panose="020F0502020204030204"/>
                  <a:ea typeface="Roboto" panose="02000000000000000000" pitchFamily="2" charset="0"/>
                </a:rPr>
                <a:t>1.</a:t>
              </a:r>
              <a:r>
                <a:rPr lang="en-US" sz="6000" b="1">
                  <a:solidFill>
                    <a:prstClr val="black"/>
                  </a:solidFill>
                  <a:latin typeface="Calibri" panose="020F0502020204030204"/>
                  <a:ea typeface="Roboto" panose="02000000000000000000" pitchFamily="2" charset="0"/>
                </a:rPr>
                <a:t> </a:t>
              </a:r>
              <a:r>
                <a:rPr lang="vi-VN" sz="6000" b="1">
                  <a:solidFill>
                    <a:prstClr val="black"/>
                  </a:solidFill>
                  <a:latin typeface="Calibri" panose="020F0502020204030204"/>
                  <a:ea typeface="Roboto" panose="02000000000000000000" pitchFamily="2" charset="0"/>
                </a:rPr>
                <a:t>Âm thanh tiếng gà trưa trong khổ thơ đầu đem đến cho anh chiến sĩ những cảm xúc gì?</a:t>
              </a:r>
            </a:p>
          </p:txBody>
        </p:sp>
        <p:pic>
          <p:nvPicPr>
            <p:cNvPr id="7" name="Picture 6">
              <a:extLst>
                <a:ext uri="{FF2B5EF4-FFF2-40B4-BE49-F238E27FC236}">
                  <a16:creationId xmlns:a16="http://schemas.microsoft.com/office/drawing/2014/main" id="{5BD2F8EC-48A2-47C5-87E9-2CA404788BA5}"/>
                </a:ext>
              </a:extLst>
            </p:cNvPr>
            <p:cNvPicPr>
              <a:picLocks noChangeAspect="1"/>
            </p:cNvPicPr>
            <p:nvPr/>
          </p:nvPicPr>
          <p:blipFill>
            <a:blip r:embed="rId4"/>
            <a:stretch>
              <a:fillRect/>
            </a:stretch>
          </p:blipFill>
          <p:spPr>
            <a:xfrm>
              <a:off x="1222140" y="1185728"/>
              <a:ext cx="666270" cy="802640"/>
            </a:xfrm>
            <a:prstGeom prst="rect">
              <a:avLst/>
            </a:prstGeom>
          </p:spPr>
        </p:pic>
      </p:grpSp>
      <p:grpSp>
        <p:nvGrpSpPr>
          <p:cNvPr id="14" name="Group 13">
            <a:extLst>
              <a:ext uri="{FF2B5EF4-FFF2-40B4-BE49-F238E27FC236}">
                <a16:creationId xmlns:a16="http://schemas.microsoft.com/office/drawing/2014/main" id="{D0A96A13-5F95-4B5B-9642-EE2EFCC5D655}"/>
              </a:ext>
            </a:extLst>
          </p:cNvPr>
          <p:cNvGrpSpPr/>
          <p:nvPr/>
        </p:nvGrpSpPr>
        <p:grpSpPr>
          <a:xfrm>
            <a:off x="19495464" y="7753776"/>
            <a:ext cx="533400" cy="1090637"/>
            <a:chOff x="1222140" y="883740"/>
            <a:chExt cx="7969462" cy="1104628"/>
          </a:xfrm>
        </p:grpSpPr>
        <p:sp>
          <p:nvSpPr>
            <p:cNvPr id="15" name="TextBox 14">
              <a:extLst>
                <a:ext uri="{FF2B5EF4-FFF2-40B4-BE49-F238E27FC236}">
                  <a16:creationId xmlns:a16="http://schemas.microsoft.com/office/drawing/2014/main" id="{A8E0B366-A678-48B2-9E8E-919C30280ABC}"/>
                </a:ext>
              </a:extLst>
            </p:cNvPr>
            <p:cNvSpPr txBox="1"/>
            <p:nvPr/>
          </p:nvSpPr>
          <p:spPr>
            <a:xfrm>
              <a:off x="1687278" y="883740"/>
              <a:ext cx="7504324" cy="749141"/>
            </a:xfrm>
            <a:prstGeom prst="roundRect">
              <a:avLst/>
            </a:prstGeom>
            <a:solidFill>
              <a:srgbClr val="E0FFC1"/>
            </a:solidFill>
            <a:ln w="38100">
              <a:solidFill>
                <a:srgbClr val="00B050"/>
              </a:solidFill>
            </a:ln>
          </p:spPr>
          <p:txBody>
            <a:bodyPr wrap="square" rtlCol="0">
              <a:spAutoFit/>
            </a:bodyPr>
            <a:lstStyle/>
            <a:p>
              <a:pPr algn="just" defTabSz="1371600"/>
              <a:endParaRPr lang="vi-VN" sz="6000" b="1">
                <a:solidFill>
                  <a:prstClr val="black"/>
                </a:solidFill>
                <a:latin typeface="Calibri" panose="020F0502020204030204"/>
                <a:ea typeface="Roboto" panose="02000000000000000000" pitchFamily="2" charset="0"/>
              </a:endParaRPr>
            </a:p>
          </p:txBody>
        </p:sp>
        <p:pic>
          <p:nvPicPr>
            <p:cNvPr id="17" name="Picture 16">
              <a:extLst>
                <a:ext uri="{FF2B5EF4-FFF2-40B4-BE49-F238E27FC236}">
                  <a16:creationId xmlns:a16="http://schemas.microsoft.com/office/drawing/2014/main" id="{AC710F2C-2591-4495-9497-ADDFA41AA41A}"/>
                </a:ext>
              </a:extLst>
            </p:cNvPr>
            <p:cNvPicPr>
              <a:picLocks noChangeAspect="1"/>
            </p:cNvPicPr>
            <p:nvPr/>
          </p:nvPicPr>
          <p:blipFill>
            <a:blip r:embed="rId4"/>
            <a:stretch>
              <a:fillRect/>
            </a:stretch>
          </p:blipFill>
          <p:spPr>
            <a:xfrm>
              <a:off x="1222140" y="1185728"/>
              <a:ext cx="666270" cy="802640"/>
            </a:xfrm>
            <a:prstGeom prst="rect">
              <a:avLst/>
            </a:prstGeom>
          </p:spPr>
        </p:pic>
      </p:grpSp>
      <p:grpSp>
        <p:nvGrpSpPr>
          <p:cNvPr id="18" name="Group 17">
            <a:extLst>
              <a:ext uri="{FF2B5EF4-FFF2-40B4-BE49-F238E27FC236}">
                <a16:creationId xmlns:a16="http://schemas.microsoft.com/office/drawing/2014/main" id="{57D812BB-46B4-4452-AEE5-37E7560792B8}"/>
              </a:ext>
            </a:extLst>
          </p:cNvPr>
          <p:cNvGrpSpPr/>
          <p:nvPr/>
        </p:nvGrpSpPr>
        <p:grpSpPr>
          <a:xfrm>
            <a:off x="19276464" y="6119237"/>
            <a:ext cx="533400" cy="1090637"/>
            <a:chOff x="1222140" y="883740"/>
            <a:chExt cx="7969462" cy="1104628"/>
          </a:xfrm>
        </p:grpSpPr>
        <p:sp>
          <p:nvSpPr>
            <p:cNvPr id="19" name="TextBox 18">
              <a:extLst>
                <a:ext uri="{FF2B5EF4-FFF2-40B4-BE49-F238E27FC236}">
                  <a16:creationId xmlns:a16="http://schemas.microsoft.com/office/drawing/2014/main" id="{2AE8B82E-8402-4D42-8CE7-89DF6AD889FD}"/>
                </a:ext>
              </a:extLst>
            </p:cNvPr>
            <p:cNvSpPr txBox="1"/>
            <p:nvPr/>
          </p:nvSpPr>
          <p:spPr>
            <a:xfrm>
              <a:off x="1687278" y="883740"/>
              <a:ext cx="7504324" cy="749141"/>
            </a:xfrm>
            <a:prstGeom prst="roundRect">
              <a:avLst/>
            </a:prstGeom>
            <a:solidFill>
              <a:srgbClr val="E0FFC1"/>
            </a:solidFill>
            <a:ln w="38100">
              <a:solidFill>
                <a:srgbClr val="00B050"/>
              </a:solidFill>
            </a:ln>
          </p:spPr>
          <p:txBody>
            <a:bodyPr wrap="square" rtlCol="0">
              <a:spAutoFit/>
            </a:bodyPr>
            <a:lstStyle/>
            <a:p>
              <a:pPr algn="just" defTabSz="1371600"/>
              <a:endParaRPr lang="vi-VN" sz="6000" b="1">
                <a:solidFill>
                  <a:prstClr val="black"/>
                </a:solidFill>
                <a:latin typeface="Calibri" panose="020F0502020204030204"/>
                <a:ea typeface="Roboto" panose="02000000000000000000" pitchFamily="2" charset="0"/>
              </a:endParaRPr>
            </a:p>
          </p:txBody>
        </p:sp>
        <p:pic>
          <p:nvPicPr>
            <p:cNvPr id="20" name="Picture 19">
              <a:extLst>
                <a:ext uri="{FF2B5EF4-FFF2-40B4-BE49-F238E27FC236}">
                  <a16:creationId xmlns:a16="http://schemas.microsoft.com/office/drawing/2014/main" id="{013414F2-7D09-4F86-B0D9-4826CC9E5D67}"/>
                </a:ext>
              </a:extLst>
            </p:cNvPr>
            <p:cNvPicPr>
              <a:picLocks noChangeAspect="1"/>
            </p:cNvPicPr>
            <p:nvPr/>
          </p:nvPicPr>
          <p:blipFill>
            <a:blip r:embed="rId4"/>
            <a:stretch>
              <a:fillRect/>
            </a:stretch>
          </p:blipFill>
          <p:spPr>
            <a:xfrm>
              <a:off x="1222140" y="1185728"/>
              <a:ext cx="666270" cy="802640"/>
            </a:xfrm>
            <a:prstGeom prst="rect">
              <a:avLst/>
            </a:prstGeom>
          </p:spPr>
        </p:pic>
      </p:grpSp>
      <p:grpSp>
        <p:nvGrpSpPr>
          <p:cNvPr id="21" name="Group 20">
            <a:extLst>
              <a:ext uri="{FF2B5EF4-FFF2-40B4-BE49-F238E27FC236}">
                <a16:creationId xmlns:a16="http://schemas.microsoft.com/office/drawing/2014/main" id="{6EB1F5E9-9816-4102-8708-AC1F63F713AA}"/>
              </a:ext>
            </a:extLst>
          </p:cNvPr>
          <p:cNvGrpSpPr/>
          <p:nvPr/>
        </p:nvGrpSpPr>
        <p:grpSpPr>
          <a:xfrm>
            <a:off x="19228764" y="4834621"/>
            <a:ext cx="533400" cy="1090637"/>
            <a:chOff x="1222140" y="883740"/>
            <a:chExt cx="7969462" cy="1104628"/>
          </a:xfrm>
        </p:grpSpPr>
        <p:sp>
          <p:nvSpPr>
            <p:cNvPr id="22" name="TextBox 21">
              <a:extLst>
                <a:ext uri="{FF2B5EF4-FFF2-40B4-BE49-F238E27FC236}">
                  <a16:creationId xmlns:a16="http://schemas.microsoft.com/office/drawing/2014/main" id="{8911166C-E772-4867-90B5-6964383627C6}"/>
                </a:ext>
              </a:extLst>
            </p:cNvPr>
            <p:cNvSpPr txBox="1"/>
            <p:nvPr/>
          </p:nvSpPr>
          <p:spPr>
            <a:xfrm>
              <a:off x="1687278" y="883740"/>
              <a:ext cx="7504324" cy="749141"/>
            </a:xfrm>
            <a:prstGeom prst="roundRect">
              <a:avLst/>
            </a:prstGeom>
            <a:solidFill>
              <a:srgbClr val="E0FFC1"/>
            </a:solidFill>
            <a:ln w="38100">
              <a:solidFill>
                <a:srgbClr val="00B050"/>
              </a:solidFill>
            </a:ln>
          </p:spPr>
          <p:txBody>
            <a:bodyPr wrap="square" rtlCol="0">
              <a:spAutoFit/>
            </a:bodyPr>
            <a:lstStyle/>
            <a:p>
              <a:pPr algn="just" defTabSz="1371600"/>
              <a:endParaRPr lang="vi-VN" sz="6000" b="1">
                <a:solidFill>
                  <a:prstClr val="black"/>
                </a:solidFill>
                <a:latin typeface="Calibri" panose="020F0502020204030204"/>
                <a:ea typeface="Roboto" panose="02000000000000000000" pitchFamily="2" charset="0"/>
              </a:endParaRPr>
            </a:p>
          </p:txBody>
        </p:sp>
        <p:pic>
          <p:nvPicPr>
            <p:cNvPr id="23" name="Picture 22">
              <a:extLst>
                <a:ext uri="{FF2B5EF4-FFF2-40B4-BE49-F238E27FC236}">
                  <a16:creationId xmlns:a16="http://schemas.microsoft.com/office/drawing/2014/main" id="{585310BE-B5A0-4746-BCFB-807395B2786F}"/>
                </a:ext>
              </a:extLst>
            </p:cNvPr>
            <p:cNvPicPr>
              <a:picLocks noChangeAspect="1"/>
            </p:cNvPicPr>
            <p:nvPr/>
          </p:nvPicPr>
          <p:blipFill>
            <a:blip r:embed="rId4"/>
            <a:stretch>
              <a:fillRect/>
            </a:stretch>
          </p:blipFill>
          <p:spPr>
            <a:xfrm>
              <a:off x="1222140" y="1185728"/>
              <a:ext cx="666270" cy="802640"/>
            </a:xfrm>
            <a:prstGeom prst="rect">
              <a:avLst/>
            </a:prstGeom>
          </p:spPr>
        </p:pic>
      </p:grpSp>
      <p:pic>
        <p:nvPicPr>
          <p:cNvPr id="3" name="Picture 2">
            <a:extLst>
              <a:ext uri="{FF2B5EF4-FFF2-40B4-BE49-F238E27FC236}">
                <a16:creationId xmlns:a16="http://schemas.microsoft.com/office/drawing/2014/main" id="{D7BB2886-69B1-9F34-075E-91F8FB635C20}"/>
              </a:ext>
            </a:extLst>
          </p:cNvPr>
          <p:cNvPicPr>
            <a:picLocks noChangeAspect="1"/>
          </p:cNvPicPr>
          <p:nvPr/>
        </p:nvPicPr>
        <p:blipFill>
          <a:blip r:embed="rId5">
            <a:alphaModFix amt="35000"/>
            <a:extLst>
              <a:ext uri="{28A0092B-C50C-407E-A947-70E740481C1C}">
                <a14:useLocalDpi xmlns:a14="http://schemas.microsoft.com/office/drawing/2010/main" val="0"/>
              </a:ext>
            </a:extLst>
          </a:blip>
          <a:stretch>
            <a:fillRect/>
          </a:stretch>
        </p:blipFill>
        <p:spPr>
          <a:xfrm>
            <a:off x="6144578" y="2825709"/>
            <a:ext cx="7154158" cy="7164262"/>
          </a:xfrm>
          <a:prstGeom prst="rect">
            <a:avLst/>
          </a:prstGeom>
        </p:spPr>
      </p:pic>
      <p:sp>
        <p:nvSpPr>
          <p:cNvPr id="8" name="Rectangle 7">
            <a:extLst>
              <a:ext uri="{FF2B5EF4-FFF2-40B4-BE49-F238E27FC236}">
                <a16:creationId xmlns:a16="http://schemas.microsoft.com/office/drawing/2014/main" id="{7CE72DEB-BFC0-4C56-8390-1DECB84DA64C}"/>
              </a:ext>
            </a:extLst>
          </p:cNvPr>
          <p:cNvSpPr/>
          <p:nvPr/>
        </p:nvSpPr>
        <p:spPr>
          <a:xfrm>
            <a:off x="1024231" y="6513019"/>
            <a:ext cx="8648699" cy="882870"/>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sp>
        <p:nvSpPr>
          <p:cNvPr id="12" name="Rectangle 11">
            <a:extLst>
              <a:ext uri="{FF2B5EF4-FFF2-40B4-BE49-F238E27FC236}">
                <a16:creationId xmlns:a16="http://schemas.microsoft.com/office/drawing/2014/main" id="{65E026BA-87E2-4D91-9818-C0838A3FCC45}"/>
              </a:ext>
            </a:extLst>
          </p:cNvPr>
          <p:cNvSpPr/>
          <p:nvPr/>
        </p:nvSpPr>
        <p:spPr>
          <a:xfrm>
            <a:off x="1006646" y="7602239"/>
            <a:ext cx="8648699" cy="882870"/>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sp>
        <p:nvSpPr>
          <p:cNvPr id="13" name="Rectangle 12">
            <a:extLst>
              <a:ext uri="{FF2B5EF4-FFF2-40B4-BE49-F238E27FC236}">
                <a16:creationId xmlns:a16="http://schemas.microsoft.com/office/drawing/2014/main" id="{0F64F8C4-DCAB-418D-9405-C866122B7FE4}"/>
              </a:ext>
            </a:extLst>
          </p:cNvPr>
          <p:cNvSpPr/>
          <p:nvPr/>
        </p:nvSpPr>
        <p:spPr>
          <a:xfrm>
            <a:off x="1030093" y="8568637"/>
            <a:ext cx="8648699" cy="882870"/>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sp>
        <p:nvSpPr>
          <p:cNvPr id="10" name="Hộp Văn bản 2">
            <a:extLst>
              <a:ext uri="{FF2B5EF4-FFF2-40B4-BE49-F238E27FC236}">
                <a16:creationId xmlns:a16="http://schemas.microsoft.com/office/drawing/2014/main" id="{851CBED7-A59B-425A-B48C-9E4D46CAC7E0}"/>
              </a:ext>
            </a:extLst>
          </p:cNvPr>
          <p:cNvSpPr txBox="1"/>
          <p:nvPr/>
        </p:nvSpPr>
        <p:spPr>
          <a:xfrm>
            <a:off x="1232326" y="2866558"/>
            <a:ext cx="8458199" cy="6555641"/>
          </a:xfrm>
          <a:prstGeom prst="rect">
            <a:avLst/>
          </a:prstGeom>
          <a:noFill/>
        </p:spPr>
        <p:txBody>
          <a:bodyPr wrap="square">
            <a:spAutoFit/>
          </a:bodyPr>
          <a:lstStyle/>
          <a:p>
            <a:pPr algn="just" defTabSz="1371600"/>
            <a:r>
              <a:rPr lang="vi-VN" sz="6000">
                <a:solidFill>
                  <a:prstClr val="black"/>
                </a:solidFill>
                <a:latin typeface="Calibri" panose="020F0502020204030204" pitchFamily="34" charset="0"/>
                <a:cs typeface="Calibri" panose="020F0502020204030204" pitchFamily="34" charset="0"/>
              </a:rPr>
              <a:t>Trên đường hành quân xa </a:t>
            </a:r>
          </a:p>
          <a:p>
            <a:pPr algn="just" defTabSz="1371600"/>
            <a:r>
              <a:rPr lang="vi-VN" sz="6000">
                <a:solidFill>
                  <a:prstClr val="black"/>
                </a:solidFill>
                <a:latin typeface="Calibri" panose="020F0502020204030204" pitchFamily="34" charset="0"/>
                <a:cs typeface="Calibri" panose="020F0502020204030204" pitchFamily="34" charset="0"/>
              </a:rPr>
              <a:t>Dừng chân bên xóm nhỏ </a:t>
            </a:r>
          </a:p>
          <a:p>
            <a:pPr algn="just" defTabSz="1371600"/>
            <a:r>
              <a:rPr lang="vi-VN" sz="6000">
                <a:solidFill>
                  <a:prstClr val="black"/>
                </a:solidFill>
                <a:latin typeface="Calibri" panose="020F0502020204030204" pitchFamily="34" charset="0"/>
                <a:cs typeface="Calibri" panose="020F0502020204030204" pitchFamily="34" charset="0"/>
              </a:rPr>
              <a:t>Tiếng gà ai nhảy ổ:</a:t>
            </a:r>
          </a:p>
          <a:p>
            <a:pPr algn="just" defTabSz="1371600"/>
            <a:r>
              <a:rPr lang="vi-VN" sz="6000">
                <a:solidFill>
                  <a:prstClr val="black"/>
                </a:solidFill>
                <a:latin typeface="Calibri" panose="020F0502020204030204" pitchFamily="34" charset="0"/>
                <a:cs typeface="Calibri" panose="020F0502020204030204" pitchFamily="34" charset="0"/>
              </a:rPr>
              <a:t>“Cục... cục tác cục ta” </a:t>
            </a:r>
          </a:p>
          <a:p>
            <a:pPr algn="just" defTabSz="1371600"/>
            <a:r>
              <a:rPr lang="vi-VN" sz="6000">
                <a:solidFill>
                  <a:prstClr val="black"/>
                </a:solidFill>
                <a:latin typeface="Calibri" panose="020F0502020204030204" pitchFamily="34" charset="0"/>
                <a:cs typeface="Calibri" panose="020F0502020204030204" pitchFamily="34" charset="0"/>
              </a:rPr>
              <a:t>Nghe xao động nắng trưa </a:t>
            </a:r>
          </a:p>
          <a:p>
            <a:pPr algn="just" defTabSz="1371600"/>
            <a:r>
              <a:rPr lang="vi-VN" sz="6000">
                <a:solidFill>
                  <a:prstClr val="black"/>
                </a:solidFill>
                <a:latin typeface="Calibri" panose="020F0502020204030204" pitchFamily="34" charset="0"/>
                <a:cs typeface="Calibri" panose="020F0502020204030204" pitchFamily="34" charset="0"/>
              </a:rPr>
              <a:t>Nghe bàn chân đỡ mỏi </a:t>
            </a:r>
          </a:p>
          <a:p>
            <a:pPr algn="just" defTabSz="1371600"/>
            <a:r>
              <a:rPr lang="vi-VN" sz="6000">
                <a:solidFill>
                  <a:prstClr val="black"/>
                </a:solidFill>
                <a:latin typeface="Calibri" panose="020F0502020204030204" pitchFamily="34" charset="0"/>
                <a:cs typeface="Calibri" panose="020F0502020204030204" pitchFamily="34" charset="0"/>
              </a:rPr>
              <a:t>Nghe gọi về tuổi thơ.</a:t>
            </a:r>
          </a:p>
        </p:txBody>
      </p:sp>
      <p:sp>
        <p:nvSpPr>
          <p:cNvPr id="24" name="Rectangle: Rounded Corners 7">
            <a:extLst>
              <a:ext uri="{FF2B5EF4-FFF2-40B4-BE49-F238E27FC236}">
                <a16:creationId xmlns:a16="http://schemas.microsoft.com/office/drawing/2014/main" id="{AC9DA35D-2DF5-4A5B-89B2-50AFBD9424DF}"/>
              </a:ext>
            </a:extLst>
          </p:cNvPr>
          <p:cNvSpPr/>
          <p:nvPr/>
        </p:nvSpPr>
        <p:spPr>
          <a:xfrm>
            <a:off x="10068579" y="3293378"/>
            <a:ext cx="7154159" cy="5834371"/>
          </a:xfrm>
          <a:custGeom>
            <a:avLst/>
            <a:gdLst>
              <a:gd name="connsiteX0" fmla="*/ 0 w 7154159"/>
              <a:gd name="connsiteY0" fmla="*/ 580112 h 5834371"/>
              <a:gd name="connsiteX1" fmla="*/ 580112 w 7154159"/>
              <a:gd name="connsiteY1" fmla="*/ 0 h 5834371"/>
              <a:gd name="connsiteX2" fmla="*/ 6574047 w 7154159"/>
              <a:gd name="connsiteY2" fmla="*/ 0 h 5834371"/>
              <a:gd name="connsiteX3" fmla="*/ 7154159 w 7154159"/>
              <a:gd name="connsiteY3" fmla="*/ 580112 h 5834371"/>
              <a:gd name="connsiteX4" fmla="*/ 7154159 w 7154159"/>
              <a:gd name="connsiteY4" fmla="*/ 5254259 h 5834371"/>
              <a:gd name="connsiteX5" fmla="*/ 6574047 w 7154159"/>
              <a:gd name="connsiteY5" fmla="*/ 5834371 h 5834371"/>
              <a:gd name="connsiteX6" fmla="*/ 580112 w 7154159"/>
              <a:gd name="connsiteY6" fmla="*/ 5834371 h 5834371"/>
              <a:gd name="connsiteX7" fmla="*/ 0 w 7154159"/>
              <a:gd name="connsiteY7" fmla="*/ 5254259 h 5834371"/>
              <a:gd name="connsiteX8" fmla="*/ 0 w 7154159"/>
              <a:gd name="connsiteY8" fmla="*/ 580112 h 5834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4159" h="5834371" fill="none" extrusionOk="0">
                <a:moveTo>
                  <a:pt x="0" y="580112"/>
                </a:moveTo>
                <a:cubicBezTo>
                  <a:pt x="-20277" y="256445"/>
                  <a:pt x="307601" y="39154"/>
                  <a:pt x="580112" y="0"/>
                </a:cubicBezTo>
                <a:cubicBezTo>
                  <a:pt x="3277387" y="130954"/>
                  <a:pt x="5111164" y="43574"/>
                  <a:pt x="6574047" y="0"/>
                </a:cubicBezTo>
                <a:cubicBezTo>
                  <a:pt x="6897443" y="4634"/>
                  <a:pt x="7168458" y="277240"/>
                  <a:pt x="7154159" y="580112"/>
                </a:cubicBezTo>
                <a:cubicBezTo>
                  <a:pt x="7003720" y="2346761"/>
                  <a:pt x="7240038" y="4084780"/>
                  <a:pt x="7154159" y="5254259"/>
                </a:cubicBezTo>
                <a:cubicBezTo>
                  <a:pt x="7092978" y="5584693"/>
                  <a:pt x="6848032" y="5802355"/>
                  <a:pt x="6574047" y="5834371"/>
                </a:cubicBezTo>
                <a:cubicBezTo>
                  <a:pt x="5227869" y="5989568"/>
                  <a:pt x="1759441" y="5997391"/>
                  <a:pt x="580112" y="5834371"/>
                </a:cubicBezTo>
                <a:cubicBezTo>
                  <a:pt x="261213" y="5814240"/>
                  <a:pt x="-7046" y="5578760"/>
                  <a:pt x="0" y="5254259"/>
                </a:cubicBezTo>
                <a:cubicBezTo>
                  <a:pt x="64656" y="3498078"/>
                  <a:pt x="-17807" y="2866926"/>
                  <a:pt x="0" y="580112"/>
                </a:cubicBezTo>
                <a:close/>
              </a:path>
              <a:path w="7154159" h="5834371" stroke="0" extrusionOk="0">
                <a:moveTo>
                  <a:pt x="0" y="580112"/>
                </a:moveTo>
                <a:cubicBezTo>
                  <a:pt x="-54021" y="226404"/>
                  <a:pt x="245375" y="5386"/>
                  <a:pt x="580112" y="0"/>
                </a:cubicBezTo>
                <a:cubicBezTo>
                  <a:pt x="1949613" y="132882"/>
                  <a:pt x="3677998" y="-84951"/>
                  <a:pt x="6574047" y="0"/>
                </a:cubicBezTo>
                <a:cubicBezTo>
                  <a:pt x="6876894" y="17129"/>
                  <a:pt x="7151941" y="271984"/>
                  <a:pt x="7154159" y="580112"/>
                </a:cubicBezTo>
                <a:cubicBezTo>
                  <a:pt x="7174346" y="2701461"/>
                  <a:pt x="7306639" y="4164711"/>
                  <a:pt x="7154159" y="5254259"/>
                </a:cubicBezTo>
                <a:cubicBezTo>
                  <a:pt x="7212431" y="5581559"/>
                  <a:pt x="6911303" y="5799654"/>
                  <a:pt x="6574047" y="5834371"/>
                </a:cubicBezTo>
                <a:cubicBezTo>
                  <a:pt x="3595526" y="5922010"/>
                  <a:pt x="3251453" y="5761692"/>
                  <a:pt x="580112" y="5834371"/>
                </a:cubicBezTo>
                <a:cubicBezTo>
                  <a:pt x="257367" y="5811880"/>
                  <a:pt x="-29992" y="5616327"/>
                  <a:pt x="0" y="5254259"/>
                </a:cubicBezTo>
                <a:cubicBezTo>
                  <a:pt x="-38581" y="4118943"/>
                  <a:pt x="63341" y="1593018"/>
                  <a:pt x="0" y="580112"/>
                </a:cubicBezTo>
                <a:close/>
              </a:path>
            </a:pathLst>
          </a:custGeom>
          <a:solidFill>
            <a:schemeClr val="bg1">
              <a:alpha val="93000"/>
            </a:schemeClr>
          </a:solidFill>
          <a:ln w="44450" cap="rnd" cmpd="thickThin">
            <a:solidFill>
              <a:schemeClr val="accent2"/>
            </a:solidFill>
            <a:prstDash val="dash"/>
            <a:round/>
            <a:extLst>
              <a:ext uri="{C807C97D-BFC1-408E-A445-0C87EB9F89A2}">
                <ask:lineSketchStyleProps xmlns:ask="http://schemas.microsoft.com/office/drawing/2018/sketchyshapes" sd="1219033472">
                  <a:prstGeom prst="roundRect">
                    <a:avLst>
                      <a:gd name="adj" fmla="val 9943"/>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6000" b="1">
                <a:solidFill>
                  <a:srgbClr val="FF0000"/>
                </a:solidFill>
                <a:latin typeface="Calibri" panose="020F0502020204030204"/>
                <a:ea typeface="Roboto" panose="02000000000000000000" pitchFamily="2" charset="0"/>
              </a:rPr>
              <a:t>Âm thanh tiếng gà trưa trong khổ thơ </a:t>
            </a:r>
            <a:r>
              <a:rPr lang="en-US" sz="6000" b="1">
                <a:solidFill>
                  <a:srgbClr val="FF0000"/>
                </a:solidFill>
                <a:latin typeface="Calibri" panose="020F0502020204030204"/>
                <a:ea typeface="Roboto" panose="02000000000000000000" pitchFamily="2" charset="0"/>
              </a:rPr>
              <a:t>khiến cho</a:t>
            </a:r>
            <a:r>
              <a:rPr lang="vi-VN" sz="6000" b="1">
                <a:solidFill>
                  <a:srgbClr val="FF0000"/>
                </a:solidFill>
                <a:latin typeface="Calibri" panose="020F0502020204030204"/>
                <a:ea typeface="Roboto" panose="02000000000000000000" pitchFamily="2" charset="0"/>
              </a:rPr>
              <a:t> anh chiến sĩ nhớ về những kỉ niệm tuổi thơ với tình cảm xao xuyến</a:t>
            </a:r>
            <a:endParaRPr lang="vi-VN" sz="1600" dirty="0">
              <a:solidFill>
                <a:srgbClr val="FF0000"/>
              </a:solidFill>
            </a:endParaRPr>
          </a:p>
        </p:txBody>
      </p:sp>
    </p:spTree>
    <p:extLst>
      <p:ext uri="{BB962C8B-B14F-4D97-AF65-F5344CB8AC3E}">
        <p14:creationId xmlns:p14="http://schemas.microsoft.com/office/powerpoint/2010/main" val="276682293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right)">
                                      <p:cBhvr>
                                        <p:cTn id="8" dur="500"/>
                                        <p:tgtEl>
                                          <p:spTgt spid="5"/>
                                        </p:tgtEl>
                                      </p:cBhvr>
                                    </p:animEffect>
                                  </p:childTnLst>
                                  <p:subTnLst>
                                    <p:audio>
                                      <p:cMediaNode>
                                        <p:cTn display="0" masterRel="sameClick">
                                          <p:stCondLst>
                                            <p:cond evt="begin" delay="0">
                                              <p:tn val="5"/>
                                            </p:cond>
                                          </p:stCondLst>
                                          <p:endCondLst>
                                            <p:cond evt="onStopAudio" delay="0">
                                              <p:tgtEl>
                                                <p:sldTgt/>
                                              </p:tgtEl>
                                            </p:cond>
                                          </p:endCondLst>
                                        </p:cTn>
                                        <p:tgtEl>
                                          <p:sndTgt r:embed="rId2" name="click.wav"/>
                                        </p:tgtEl>
                                      </p:cMediaNode>
                                    </p:audio>
                                  </p:sub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par>
                                <p:cTn id="19" presetID="12" presetClass="entr" presetSubtype="8"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p:tgtEl>
                                          <p:spTgt spid="14"/>
                                        </p:tgtEl>
                                        <p:attrNameLst>
                                          <p:attrName>ppt_x</p:attrName>
                                        </p:attrNameLst>
                                      </p:cBhvr>
                                      <p:tavLst>
                                        <p:tav tm="0">
                                          <p:val>
                                            <p:strVal val="#ppt_x-#ppt_w*1.125000"/>
                                          </p:val>
                                        </p:tav>
                                        <p:tav tm="100000">
                                          <p:val>
                                            <p:strVal val="#ppt_x"/>
                                          </p:val>
                                        </p:tav>
                                      </p:tavLst>
                                    </p:anim>
                                    <p:animEffect transition="in" filter="wipe(right)">
                                      <p:cBhvr>
                                        <p:cTn id="22" dur="500"/>
                                        <p:tgtEl>
                                          <p:spTgt spid="14"/>
                                        </p:tgtEl>
                                      </p:cBhvr>
                                    </p:animEffect>
                                  </p:childTnLst>
                                  <p:subTnLst>
                                    <p:audio>
                                      <p:cMediaNode>
                                        <p:cTn display="0" masterRel="sameClick">
                                          <p:stCondLst>
                                            <p:cond evt="begin" delay="0">
                                              <p:tn val="19"/>
                                            </p:cond>
                                          </p:stCondLst>
                                          <p:endCondLst>
                                            <p:cond evt="onStopAudio" delay="0">
                                              <p:tgtEl>
                                                <p:sldTgt/>
                                              </p:tgtEl>
                                            </p:cond>
                                          </p:endCondLst>
                                        </p:cTn>
                                        <p:tgtEl>
                                          <p:sndTgt r:embed="rId2" name="click.wav"/>
                                        </p:tgtEl>
                                      </p:cMediaNode>
                                    </p:audio>
                                  </p:sub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par>
                                <p:cTn id="28" presetID="12" presetClass="entr" presetSubtype="8"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500"/>
                                        <p:tgtEl>
                                          <p:spTgt spid="18"/>
                                        </p:tgtEl>
                                        <p:attrNameLst>
                                          <p:attrName>ppt_x</p:attrName>
                                        </p:attrNameLst>
                                      </p:cBhvr>
                                      <p:tavLst>
                                        <p:tav tm="0">
                                          <p:val>
                                            <p:strVal val="#ppt_x-#ppt_w*1.125000"/>
                                          </p:val>
                                        </p:tav>
                                        <p:tav tm="100000">
                                          <p:val>
                                            <p:strVal val="#ppt_x"/>
                                          </p:val>
                                        </p:tav>
                                      </p:tavLst>
                                    </p:anim>
                                    <p:animEffect transition="in" filter="wipe(right)">
                                      <p:cBhvr>
                                        <p:cTn id="31" dur="500"/>
                                        <p:tgtEl>
                                          <p:spTgt spid="18"/>
                                        </p:tgtEl>
                                      </p:cBhvr>
                                    </p:animEffect>
                                  </p:childTnLst>
                                  <p:subTnLst>
                                    <p:audio>
                                      <p:cMediaNode>
                                        <p:cTn display="0" masterRel="sameClick">
                                          <p:stCondLst>
                                            <p:cond evt="begin" delay="0">
                                              <p:tn val="28"/>
                                            </p:cond>
                                          </p:stCondLst>
                                          <p:endCondLst>
                                            <p:cond evt="onStopAudio" delay="0">
                                              <p:tgtEl>
                                                <p:sldTgt/>
                                              </p:tgtEl>
                                            </p:cond>
                                          </p:endCondLst>
                                        </p:cTn>
                                        <p:tgtEl>
                                          <p:sndTgt r:embed="rId2" name="click.wav"/>
                                        </p:tgtEl>
                                      </p:cMediaNode>
                                    </p:audio>
                                  </p:sub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left)">
                                      <p:cBhvr>
                                        <p:cTn id="36" dur="500"/>
                                        <p:tgtEl>
                                          <p:spTgt spid="13"/>
                                        </p:tgtEl>
                                      </p:cBhvr>
                                    </p:animEffect>
                                  </p:childTnLst>
                                </p:cTn>
                              </p:par>
                              <p:par>
                                <p:cTn id="37" presetID="12" presetClass="entr" presetSubtype="8"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p:tgtEl>
                                          <p:spTgt spid="21"/>
                                        </p:tgtEl>
                                        <p:attrNameLst>
                                          <p:attrName>ppt_x</p:attrName>
                                        </p:attrNameLst>
                                      </p:cBhvr>
                                      <p:tavLst>
                                        <p:tav tm="0">
                                          <p:val>
                                            <p:strVal val="#ppt_x-#ppt_w*1.125000"/>
                                          </p:val>
                                        </p:tav>
                                        <p:tav tm="100000">
                                          <p:val>
                                            <p:strVal val="#ppt_x"/>
                                          </p:val>
                                        </p:tav>
                                      </p:tavLst>
                                    </p:anim>
                                    <p:animEffect transition="in" filter="wipe(right)">
                                      <p:cBhvr>
                                        <p:cTn id="40" dur="500"/>
                                        <p:tgtEl>
                                          <p:spTgt spid="21"/>
                                        </p:tgtEl>
                                      </p:cBhvr>
                                    </p:animEffect>
                                  </p:childTnLst>
                                  <p:subTnLst>
                                    <p:audio>
                                      <p:cMediaNode>
                                        <p:cTn display="0" masterRel="sameClick">
                                          <p:stCondLst>
                                            <p:cond evt="begin" delay="0">
                                              <p:tn val="37"/>
                                            </p:cond>
                                          </p:stCondLst>
                                          <p:endCondLst>
                                            <p:cond evt="onStopAudio" delay="0">
                                              <p:tgtEl>
                                                <p:sldTgt/>
                                              </p:tgtEl>
                                            </p:cond>
                                          </p:endCondLst>
                                        </p:cTn>
                                        <p:tgtEl>
                                          <p:sndTgt r:embed="rId2" name="click.wav"/>
                                        </p:tgtEl>
                                      </p:cMediaNode>
                                    </p:audio>
                                  </p:sub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500" fill="hold"/>
                                        <p:tgtEl>
                                          <p:spTgt spid="24"/>
                                        </p:tgtEl>
                                        <p:attrNameLst>
                                          <p:attrName>ppt_x</p:attrName>
                                        </p:attrNameLst>
                                      </p:cBhvr>
                                      <p:tavLst>
                                        <p:tav tm="0">
                                          <p:val>
                                            <p:strVal val="#ppt_x"/>
                                          </p:val>
                                        </p:tav>
                                        <p:tav tm="100000">
                                          <p:val>
                                            <p:strVal val="#ppt_x"/>
                                          </p:val>
                                        </p:tav>
                                      </p:tavLst>
                                    </p:anim>
                                    <p:anim calcmode="lin" valueType="num">
                                      <p:cBhvr additive="base">
                                        <p:cTn id="4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10" grpId="0"/>
      <p:bldP spid="2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1851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Rectangle: Rounded Corners 21">
            <a:extLst>
              <a:ext uri="{FF2B5EF4-FFF2-40B4-BE49-F238E27FC236}">
                <a16:creationId xmlns:a16="http://schemas.microsoft.com/office/drawing/2014/main" id="{19899FED-752B-4546-904F-66676DD65C21}"/>
              </a:ext>
            </a:extLst>
          </p:cNvPr>
          <p:cNvSpPr/>
          <p:nvPr/>
        </p:nvSpPr>
        <p:spPr>
          <a:xfrm>
            <a:off x="448403" y="698610"/>
            <a:ext cx="17373599" cy="9362660"/>
          </a:xfrm>
          <a:prstGeom prst="roundRect">
            <a:avLst>
              <a:gd name="adj" fmla="val 11589"/>
            </a:avLst>
          </a:prstGeom>
          <a:solidFill>
            <a:schemeClr val="bg1">
              <a:alpha val="91000"/>
            </a:schemeClr>
          </a:solidFill>
          <a:ln w="762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3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0" name="Rectangle: Rounded Corners 7">
            <a:extLst>
              <a:ext uri="{FF2B5EF4-FFF2-40B4-BE49-F238E27FC236}">
                <a16:creationId xmlns:a16="http://schemas.microsoft.com/office/drawing/2014/main" id="{90CA0629-B6EC-47E5-8477-A184C15F6E8A}"/>
              </a:ext>
            </a:extLst>
          </p:cNvPr>
          <p:cNvSpPr/>
          <p:nvPr/>
        </p:nvSpPr>
        <p:spPr>
          <a:xfrm>
            <a:off x="3957637" y="2756512"/>
            <a:ext cx="10372725" cy="3202799"/>
          </a:xfrm>
          <a:custGeom>
            <a:avLst/>
            <a:gdLst>
              <a:gd name="connsiteX0" fmla="*/ 0 w 10372725"/>
              <a:gd name="connsiteY0" fmla="*/ 318454 h 3202799"/>
              <a:gd name="connsiteX1" fmla="*/ 318454 w 10372725"/>
              <a:gd name="connsiteY1" fmla="*/ 0 h 3202799"/>
              <a:gd name="connsiteX2" fmla="*/ 10054271 w 10372725"/>
              <a:gd name="connsiteY2" fmla="*/ 0 h 3202799"/>
              <a:gd name="connsiteX3" fmla="*/ 10372725 w 10372725"/>
              <a:gd name="connsiteY3" fmla="*/ 318454 h 3202799"/>
              <a:gd name="connsiteX4" fmla="*/ 10372725 w 10372725"/>
              <a:gd name="connsiteY4" fmla="*/ 2884345 h 3202799"/>
              <a:gd name="connsiteX5" fmla="*/ 10054271 w 10372725"/>
              <a:gd name="connsiteY5" fmla="*/ 3202799 h 3202799"/>
              <a:gd name="connsiteX6" fmla="*/ 318454 w 10372725"/>
              <a:gd name="connsiteY6" fmla="*/ 3202799 h 3202799"/>
              <a:gd name="connsiteX7" fmla="*/ 0 w 10372725"/>
              <a:gd name="connsiteY7" fmla="*/ 2884345 h 3202799"/>
              <a:gd name="connsiteX8" fmla="*/ 0 w 10372725"/>
              <a:gd name="connsiteY8" fmla="*/ 318454 h 3202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2725" h="3202799" fill="none" extrusionOk="0">
                <a:moveTo>
                  <a:pt x="0" y="318454"/>
                </a:moveTo>
                <a:cubicBezTo>
                  <a:pt x="-10538" y="140873"/>
                  <a:pt x="145483" y="2376"/>
                  <a:pt x="318454" y="0"/>
                </a:cubicBezTo>
                <a:cubicBezTo>
                  <a:pt x="2170082" y="130954"/>
                  <a:pt x="6539960" y="43574"/>
                  <a:pt x="10054271" y="0"/>
                </a:cubicBezTo>
                <a:cubicBezTo>
                  <a:pt x="10240397" y="15787"/>
                  <a:pt x="10392580" y="166898"/>
                  <a:pt x="10372725" y="318454"/>
                </a:cubicBezTo>
                <a:cubicBezTo>
                  <a:pt x="10222286" y="736573"/>
                  <a:pt x="10458604" y="2118820"/>
                  <a:pt x="10372725" y="2884345"/>
                </a:cubicBezTo>
                <a:cubicBezTo>
                  <a:pt x="10368323" y="3060945"/>
                  <a:pt x="10208007" y="3187522"/>
                  <a:pt x="10054271" y="3202799"/>
                </a:cubicBezTo>
                <a:cubicBezTo>
                  <a:pt x="7586267" y="3357996"/>
                  <a:pt x="2481888" y="3365819"/>
                  <a:pt x="318454" y="3202799"/>
                </a:cubicBezTo>
                <a:cubicBezTo>
                  <a:pt x="144370" y="3178547"/>
                  <a:pt x="-10653" y="3066442"/>
                  <a:pt x="0" y="2884345"/>
                </a:cubicBezTo>
                <a:cubicBezTo>
                  <a:pt x="64656" y="2211064"/>
                  <a:pt x="-17807" y="883546"/>
                  <a:pt x="0" y="318454"/>
                </a:cubicBezTo>
                <a:close/>
              </a:path>
              <a:path w="10372725" h="3202799" stroke="0" extrusionOk="0">
                <a:moveTo>
                  <a:pt x="0" y="318454"/>
                </a:moveTo>
                <a:cubicBezTo>
                  <a:pt x="-3406" y="140476"/>
                  <a:pt x="140071" y="941"/>
                  <a:pt x="318454" y="0"/>
                </a:cubicBezTo>
                <a:cubicBezTo>
                  <a:pt x="4445328" y="132882"/>
                  <a:pt x="8806782" y="-84951"/>
                  <a:pt x="10054271" y="0"/>
                </a:cubicBezTo>
                <a:cubicBezTo>
                  <a:pt x="10211657" y="18058"/>
                  <a:pt x="10367549" y="171184"/>
                  <a:pt x="10372725" y="318454"/>
                </a:cubicBezTo>
                <a:cubicBezTo>
                  <a:pt x="10392912" y="1410399"/>
                  <a:pt x="10525205" y="2477668"/>
                  <a:pt x="10372725" y="2884345"/>
                </a:cubicBezTo>
                <a:cubicBezTo>
                  <a:pt x="10399554" y="3063405"/>
                  <a:pt x="10242461" y="3177458"/>
                  <a:pt x="10054271" y="3202799"/>
                </a:cubicBezTo>
                <a:cubicBezTo>
                  <a:pt x="8545301" y="3290438"/>
                  <a:pt x="3433514" y="3130120"/>
                  <a:pt x="318454" y="3202799"/>
                </a:cubicBezTo>
                <a:cubicBezTo>
                  <a:pt x="141639" y="3193850"/>
                  <a:pt x="-9594" y="3073555"/>
                  <a:pt x="0" y="2884345"/>
                </a:cubicBezTo>
                <a:cubicBezTo>
                  <a:pt x="-38581" y="2448178"/>
                  <a:pt x="63341" y="1297870"/>
                  <a:pt x="0" y="318454"/>
                </a:cubicBezTo>
                <a:close/>
              </a:path>
            </a:pathLst>
          </a:custGeom>
          <a:solidFill>
            <a:schemeClr val="bg1">
              <a:alpha val="93000"/>
            </a:schemeClr>
          </a:solidFill>
          <a:ln w="44450" cap="rnd" cmpd="thickThin">
            <a:solidFill>
              <a:schemeClr val="accent1"/>
            </a:solidFill>
            <a:prstDash val="dash"/>
            <a:round/>
            <a:extLst>
              <a:ext uri="{C807C97D-BFC1-408E-A445-0C87EB9F89A2}">
                <ask:lineSketchStyleProps xmlns:ask="http://schemas.microsoft.com/office/drawing/2018/sketchyshapes" sd="1219033472">
                  <a:prstGeom prst="roundRect">
                    <a:avLst>
                      <a:gd name="adj" fmla="val 9943"/>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vi-VN" sz="2400" dirty="0">
              <a:solidFill>
                <a:prstClr val="white"/>
              </a:solidFill>
              <a:latin typeface="Arial" panose="020B0604020202020204" pitchFamily="34" charset="0"/>
            </a:endParaRPr>
          </a:p>
        </p:txBody>
      </p:sp>
      <p:pic>
        <p:nvPicPr>
          <p:cNvPr id="31" name="Picture 30">
            <a:extLst>
              <a:ext uri="{FF2B5EF4-FFF2-40B4-BE49-F238E27FC236}">
                <a16:creationId xmlns:a16="http://schemas.microsoft.com/office/drawing/2014/main" id="{6362421E-FB5C-4F83-8B47-B07D956407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1417" y="5626307"/>
            <a:ext cx="4218456" cy="4477575"/>
          </a:xfrm>
          <a:prstGeom prst="rect">
            <a:avLst/>
          </a:prstGeom>
        </p:spPr>
      </p:pic>
      <p:pic>
        <p:nvPicPr>
          <p:cNvPr id="32" name="Picture 31">
            <a:extLst>
              <a:ext uri="{FF2B5EF4-FFF2-40B4-BE49-F238E27FC236}">
                <a16:creationId xmlns:a16="http://schemas.microsoft.com/office/drawing/2014/main" id="{5C39F2A1-A45E-4147-9290-D7E4B6F44D66}"/>
              </a:ext>
            </a:extLst>
          </p:cNvPr>
          <p:cNvPicPr>
            <a:picLocks noChangeAspect="1"/>
          </p:cNvPicPr>
          <p:nvPr/>
        </p:nvPicPr>
        <p:blipFill>
          <a:blip r:embed="rId6"/>
          <a:stretch>
            <a:fillRect/>
          </a:stretch>
        </p:blipFill>
        <p:spPr>
          <a:xfrm>
            <a:off x="14265591" y="5212757"/>
            <a:ext cx="4004813" cy="5067024"/>
          </a:xfrm>
          <a:prstGeom prst="rect">
            <a:avLst/>
          </a:prstGeom>
        </p:spPr>
      </p:pic>
      <p:sp>
        <p:nvSpPr>
          <p:cNvPr id="33" name="Title 1">
            <a:extLst>
              <a:ext uri="{FF2B5EF4-FFF2-40B4-BE49-F238E27FC236}">
                <a16:creationId xmlns:a16="http://schemas.microsoft.com/office/drawing/2014/main" id="{8729C99F-871B-43F3-9F2F-12376A6C6946}"/>
              </a:ext>
            </a:extLst>
          </p:cNvPr>
          <p:cNvSpPr txBox="1">
            <a:spLocks/>
          </p:cNvSpPr>
          <p:nvPr/>
        </p:nvSpPr>
        <p:spPr>
          <a:xfrm>
            <a:off x="3202907" y="553016"/>
            <a:ext cx="11882181" cy="2392377"/>
          </a:xfrm>
          <a:prstGeom prst="rect">
            <a:avLst/>
          </a:prstGeom>
          <a:noFill/>
        </p:spPr>
        <p:txBody>
          <a:bodyPr vert="horz" lIns="137160" tIns="68580" rIns="137160" bIns="6858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371600"/>
            <a:r>
              <a:rPr lang="vi-VN" sz="9900" b="1" dirty="0">
                <a:ln w="22225">
                  <a:solidFill>
                    <a:prstClr val="black">
                      <a:lumMod val="95000"/>
                      <a:lumOff val="5000"/>
                    </a:prstClr>
                  </a:solidFill>
                  <a:prstDash val="solid"/>
                </a:ln>
                <a:gradFill flip="none" rotWithShape="1">
                  <a:gsLst>
                    <a:gs pos="47000">
                      <a:srgbClr val="FFFF00"/>
                    </a:gs>
                    <a:gs pos="70000">
                      <a:srgbClr val="FFFF00"/>
                    </a:gs>
                    <a:gs pos="84000">
                      <a:srgbClr val="FF8E00"/>
                    </a:gs>
                    <a:gs pos="22000">
                      <a:srgbClr val="FF0000"/>
                    </a:gs>
                    <a:gs pos="100000">
                      <a:srgbClr val="FF0066"/>
                    </a:gs>
                  </a:gsLst>
                  <a:lin ang="16200000" scaled="1"/>
                  <a:tileRect/>
                </a:gradFill>
                <a:latin typeface="#9Slide05 SVNClementine" panose="020F0502020204030203" pitchFamily="34" charset="0"/>
              </a:rPr>
              <a:t>Ý chính của </a:t>
            </a:r>
            <a:r>
              <a:rPr lang="vi-VN" sz="9900" b="1">
                <a:ln w="22225">
                  <a:solidFill>
                    <a:prstClr val="black">
                      <a:lumMod val="95000"/>
                      <a:lumOff val="5000"/>
                    </a:prstClr>
                  </a:solidFill>
                  <a:prstDash val="solid"/>
                </a:ln>
                <a:gradFill flip="none" rotWithShape="1">
                  <a:gsLst>
                    <a:gs pos="47000">
                      <a:srgbClr val="FFFF00"/>
                    </a:gs>
                    <a:gs pos="70000">
                      <a:srgbClr val="FFFF00"/>
                    </a:gs>
                    <a:gs pos="84000">
                      <a:srgbClr val="FF8E00"/>
                    </a:gs>
                    <a:gs pos="22000">
                      <a:srgbClr val="FF0000"/>
                    </a:gs>
                    <a:gs pos="100000">
                      <a:srgbClr val="FF0066"/>
                    </a:gs>
                  </a:gsLst>
                  <a:lin ang="16200000" scaled="1"/>
                  <a:tileRect/>
                </a:gradFill>
                <a:latin typeface="#9Slide05 SVNClementine" panose="020F0502020204030203" pitchFamily="34" charset="0"/>
              </a:rPr>
              <a:t>đoạn </a:t>
            </a:r>
            <a:r>
              <a:rPr lang="en-US" sz="9900" b="1">
                <a:ln w="22225">
                  <a:solidFill>
                    <a:prstClr val="black">
                      <a:lumMod val="95000"/>
                      <a:lumOff val="5000"/>
                    </a:prstClr>
                  </a:solidFill>
                  <a:prstDash val="solid"/>
                </a:ln>
                <a:gradFill flip="none" rotWithShape="1">
                  <a:gsLst>
                    <a:gs pos="47000">
                      <a:srgbClr val="FFFF00"/>
                    </a:gs>
                    <a:gs pos="70000">
                      <a:srgbClr val="FFFF00"/>
                    </a:gs>
                    <a:gs pos="84000">
                      <a:srgbClr val="FF8E00"/>
                    </a:gs>
                    <a:gs pos="22000">
                      <a:srgbClr val="FF0000"/>
                    </a:gs>
                    <a:gs pos="100000">
                      <a:srgbClr val="FF0066"/>
                    </a:gs>
                  </a:gsLst>
                  <a:lin ang="16200000" scaled="1"/>
                  <a:tileRect/>
                </a:gradFill>
                <a:latin typeface="#9Slide05 SVNClementine" panose="020F0502020204030203" pitchFamily="34" charset="0"/>
              </a:rPr>
              <a:t>1</a:t>
            </a:r>
            <a:endParaRPr lang="en-US" sz="9900" b="1" dirty="0">
              <a:ln w="22225">
                <a:solidFill>
                  <a:prstClr val="black">
                    <a:lumMod val="95000"/>
                    <a:lumOff val="5000"/>
                  </a:prstClr>
                </a:solidFill>
                <a:prstDash val="solid"/>
              </a:ln>
              <a:gradFill flip="none" rotWithShape="1">
                <a:gsLst>
                  <a:gs pos="47000">
                    <a:srgbClr val="FFFF00"/>
                  </a:gs>
                  <a:gs pos="31000">
                    <a:srgbClr val="00C0C0"/>
                  </a:gs>
                  <a:gs pos="56000">
                    <a:srgbClr val="FFFF00"/>
                  </a:gs>
                  <a:gs pos="84000">
                    <a:srgbClr val="FF8E00"/>
                  </a:gs>
                  <a:gs pos="0">
                    <a:srgbClr val="FF0000"/>
                  </a:gs>
                  <a:gs pos="100000">
                    <a:srgbClr val="FF0066"/>
                  </a:gs>
                </a:gsLst>
                <a:path path="circle">
                  <a:fillToRect l="50000" t="50000" r="50000" b="50000"/>
                </a:path>
                <a:tileRect/>
              </a:gradFill>
              <a:latin typeface="#9Slide05 SVNClementine" panose="020F0502020204030203" pitchFamily="34" charset="0"/>
            </a:endParaRPr>
          </a:p>
        </p:txBody>
      </p:sp>
      <p:sp>
        <p:nvSpPr>
          <p:cNvPr id="34" name="TextBox 33">
            <a:extLst>
              <a:ext uri="{FF2B5EF4-FFF2-40B4-BE49-F238E27FC236}">
                <a16:creationId xmlns:a16="http://schemas.microsoft.com/office/drawing/2014/main" id="{86BD2A27-9C1A-4D8B-A348-16848689A43E}"/>
              </a:ext>
            </a:extLst>
          </p:cNvPr>
          <p:cNvSpPr txBox="1"/>
          <p:nvPr/>
        </p:nvSpPr>
        <p:spPr>
          <a:xfrm>
            <a:off x="4443410" y="3022347"/>
            <a:ext cx="9401177" cy="2554545"/>
          </a:xfrm>
          <a:prstGeom prst="rect">
            <a:avLst/>
          </a:prstGeom>
          <a:noFill/>
        </p:spPr>
        <p:txBody>
          <a:bodyPr wrap="square" rtlCol="0">
            <a:spAutoFit/>
          </a:bodyPr>
          <a:lstStyle/>
          <a:p>
            <a:pPr algn="just" defTabSz="1371600"/>
            <a:r>
              <a:rPr lang="vi-VN" sz="8000" b="1">
                <a:solidFill>
                  <a:srgbClr val="0070C0"/>
                </a:solidFill>
                <a:latin typeface="Calibri" panose="020F0502020204030204" pitchFamily="34" charset="0"/>
                <a:ea typeface="Calibri" panose="020F0502020204030204" pitchFamily="34" charset="0"/>
                <a:cs typeface="Calibri" panose="020F0502020204030204" pitchFamily="34" charset="0"/>
              </a:rPr>
              <a:t>Tiếng gà trưa gợi nhớ về tuổi thơ tươi đẹp. </a:t>
            </a:r>
            <a:endParaRPr lang="en-US" sz="8000" b="1" dirty="0">
              <a:solidFill>
                <a:srgbClr val="0070C0"/>
              </a:solidFill>
              <a:latin typeface="Calibri" panose="020F0502020204030204" pitchFamily="34" charset="0"/>
              <a:ea typeface="Calibri" panose="020F0502020204030204" pitchFamily="34" charset="0"/>
              <a:cs typeface="Calibri" panose="020F0502020204030204" pitchFamily="34" charset="0"/>
            </a:endParaRPr>
          </a:p>
        </p:txBody>
      </p:sp>
      <p:pic>
        <p:nvPicPr>
          <p:cNvPr id="35" name="âm thanh trả lời đúng">
            <a:hlinkClick r:id="" action="ppaction://media"/>
            <a:extLst>
              <a:ext uri="{FF2B5EF4-FFF2-40B4-BE49-F238E27FC236}">
                <a16:creationId xmlns:a16="http://schemas.microsoft.com/office/drawing/2014/main" id="{CC32768E-2977-4B6A-A6E0-4B0D6621B59D}"/>
              </a:ext>
            </a:extLst>
          </p:cNvPr>
          <p:cNvPicPr>
            <a:picLocks noChangeAspect="1"/>
          </p:cNvPicPr>
          <p:nvPr>
            <a:audioFile r:link="rId1"/>
            <p:extLst>
              <p:ext uri="{DAA4B4D4-6D71-4841-9C94-3DE7FCFB9230}">
                <p14:media xmlns:p14="http://schemas.microsoft.com/office/powerpoint/2010/main" r:embed="rId2">
                  <p14:trim end="4413.8333"/>
                </p14:media>
              </p:ext>
            </p:extLst>
          </p:nvPr>
        </p:nvPicPr>
        <p:blipFill>
          <a:blip r:embed="rId7"/>
          <a:stretch>
            <a:fillRect/>
          </a:stretch>
        </p:blipFill>
        <p:spPr>
          <a:xfrm>
            <a:off x="-943287" y="7728527"/>
            <a:ext cx="914400" cy="914400"/>
          </a:xfrm>
          <a:prstGeom prst="rect">
            <a:avLst/>
          </a:prstGeom>
        </p:spPr>
      </p:pic>
    </p:spTree>
    <p:extLst>
      <p:ext uri="{BB962C8B-B14F-4D97-AF65-F5344CB8AC3E}">
        <p14:creationId xmlns:p14="http://schemas.microsoft.com/office/powerpoint/2010/main" val="153698714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ppt_x"/>
                                          </p:val>
                                        </p:tav>
                                        <p:tav tm="100000">
                                          <p:val>
                                            <p:strVal val="#ppt_x"/>
                                          </p:val>
                                        </p:tav>
                                      </p:tavLst>
                                    </p:anim>
                                    <p:anim calcmode="lin" valueType="num">
                                      <p:cBhvr additive="base">
                                        <p:cTn id="12" dur="5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ppt_x"/>
                                          </p:val>
                                        </p:tav>
                                        <p:tav tm="100000">
                                          <p:val>
                                            <p:strVal val="#ppt_x"/>
                                          </p:val>
                                        </p:tav>
                                      </p:tavLst>
                                    </p:anim>
                                    <p:anim calcmode="lin" valueType="num">
                                      <p:cBhvr additive="base">
                                        <p:cTn id="16" dur="500" fill="hold"/>
                                        <p:tgtEl>
                                          <p:spTgt spid="3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ppt_x"/>
                                          </p:val>
                                        </p:tav>
                                        <p:tav tm="100000">
                                          <p:val>
                                            <p:strVal val="#ppt_x"/>
                                          </p:val>
                                        </p:tav>
                                      </p:tavLst>
                                    </p:anim>
                                    <p:anim calcmode="lin" valueType="num">
                                      <p:cBhvr additive="base">
                                        <p:cTn id="20" dur="500" fill="hold"/>
                                        <p:tgtEl>
                                          <p:spTgt spid="34"/>
                                        </p:tgtEl>
                                        <p:attrNameLst>
                                          <p:attrName>ppt_y</p:attrName>
                                        </p:attrNameLst>
                                      </p:cBhvr>
                                      <p:tavLst>
                                        <p:tav tm="0">
                                          <p:val>
                                            <p:strVal val="1+#ppt_h/2"/>
                                          </p:val>
                                        </p:tav>
                                        <p:tav tm="100000">
                                          <p:val>
                                            <p:strVal val="#ppt_y"/>
                                          </p:val>
                                        </p:tav>
                                      </p:tavLst>
                                    </p:anim>
                                  </p:childTnLst>
                                </p:cTn>
                              </p:par>
                              <p:par>
                                <p:cTn id="21" presetID="1" presetClass="mediacall" presetSubtype="0" fill="hold" nodeType="withEffect">
                                  <p:stCondLst>
                                    <p:cond delay="0"/>
                                  </p:stCondLst>
                                  <p:childTnLst>
                                    <p:cmd type="call" cmd="playFrom(0.0)">
                                      <p:cBhvr>
                                        <p:cTn id="22" dur="3672"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3" fill="hold" display="0">
                  <p:stCondLst>
                    <p:cond delay="indefinite"/>
                  </p:stCondLst>
                  <p:endCondLst>
                    <p:cond evt="onStopAudio" delay="0">
                      <p:tgtEl>
                        <p:sldTgt/>
                      </p:tgtEl>
                    </p:cond>
                  </p:endCondLst>
                </p:cTn>
                <p:tgtEl>
                  <p:spTgt spid="35"/>
                </p:tgtEl>
              </p:cMediaNode>
            </p:audio>
          </p:childTnLst>
        </p:cTn>
      </p:par>
    </p:tnLst>
    <p:bldLst>
      <p:bldP spid="30" grpId="0" animBg="1"/>
      <p:bldP spid="3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9259" b="-925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a:off x="639917" y="1755559"/>
            <a:ext cx="4686300" cy="5238249"/>
          </a:xfrm>
          <a:custGeom>
            <a:avLst/>
            <a:gdLst/>
            <a:ahLst/>
            <a:cxnLst/>
            <a:rect l="l" t="t" r="r" b="b"/>
            <a:pathLst>
              <a:path w="3871279" h="4594990">
                <a:moveTo>
                  <a:pt x="0" y="0"/>
                </a:moveTo>
                <a:lnTo>
                  <a:pt x="3871279" y="0"/>
                </a:lnTo>
                <a:lnTo>
                  <a:pt x="3871279" y="4594990"/>
                </a:lnTo>
                <a:lnTo>
                  <a:pt x="0" y="45949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5380240" y="3610707"/>
            <a:ext cx="4297517" cy="3065585"/>
          </a:xfrm>
          <a:custGeom>
            <a:avLst/>
            <a:gdLst/>
            <a:ahLst/>
            <a:cxnLst/>
            <a:rect l="l" t="t" r="r" b="b"/>
            <a:pathLst>
              <a:path w="2408074" h="1700702">
                <a:moveTo>
                  <a:pt x="0" y="0"/>
                </a:moveTo>
                <a:lnTo>
                  <a:pt x="2408074" y="0"/>
                </a:lnTo>
                <a:lnTo>
                  <a:pt x="2408074" y="1700702"/>
                </a:lnTo>
                <a:lnTo>
                  <a:pt x="0" y="170070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9437790" y="5635864"/>
            <a:ext cx="2773067" cy="3085471"/>
          </a:xfrm>
          <a:custGeom>
            <a:avLst/>
            <a:gdLst/>
            <a:ahLst/>
            <a:cxnLst/>
            <a:rect l="l" t="t" r="r" b="b"/>
            <a:pathLst>
              <a:path w="2773067" h="3085471">
                <a:moveTo>
                  <a:pt x="0" y="0"/>
                </a:moveTo>
                <a:lnTo>
                  <a:pt x="2773067" y="0"/>
                </a:lnTo>
                <a:lnTo>
                  <a:pt x="2773067" y="3085471"/>
                </a:lnTo>
                <a:lnTo>
                  <a:pt x="0" y="308547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Freeform 2">
            <a:extLst>
              <a:ext uri="{FF2B5EF4-FFF2-40B4-BE49-F238E27FC236}">
                <a16:creationId xmlns:a16="http://schemas.microsoft.com/office/drawing/2014/main" id="{9AFAAF05-FB41-4B9A-87ED-3D9853C8E21C}"/>
              </a:ext>
            </a:extLst>
          </p:cNvPr>
          <p:cNvSpPr/>
          <p:nvPr/>
        </p:nvSpPr>
        <p:spPr>
          <a:xfrm>
            <a:off x="4168703" y="7487525"/>
            <a:ext cx="2408074" cy="2305758"/>
          </a:xfrm>
          <a:custGeom>
            <a:avLst/>
            <a:gdLst/>
            <a:ahLst/>
            <a:cxnLst/>
            <a:rect l="l" t="t" r="r" b="b"/>
            <a:pathLst>
              <a:path w="10972800" h="8229600">
                <a:moveTo>
                  <a:pt x="0" y="0"/>
                </a:moveTo>
                <a:lnTo>
                  <a:pt x="10972800" y="0"/>
                </a:lnTo>
                <a:lnTo>
                  <a:pt x="10972800" y="8229600"/>
                </a:lnTo>
                <a:lnTo>
                  <a:pt x="0" y="8229600"/>
                </a:lnTo>
                <a:lnTo>
                  <a:pt x="0" y="0"/>
                </a:lnTo>
                <a:close/>
              </a:path>
            </a:pathLst>
          </a:custGeom>
          <a:blipFill>
            <a:blip r:embed="rId11"/>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Freeform 5">
            <a:extLst>
              <a:ext uri="{FF2B5EF4-FFF2-40B4-BE49-F238E27FC236}">
                <a16:creationId xmlns:a16="http://schemas.microsoft.com/office/drawing/2014/main" id="{0E07ECFF-CF0A-4BB6-94E6-B5B18CF7F9A3}"/>
              </a:ext>
            </a:extLst>
          </p:cNvPr>
          <p:cNvSpPr/>
          <p:nvPr/>
        </p:nvSpPr>
        <p:spPr>
          <a:xfrm>
            <a:off x="7301957" y="7568456"/>
            <a:ext cx="1842043" cy="2305758"/>
          </a:xfrm>
          <a:custGeom>
            <a:avLst/>
            <a:gdLst/>
            <a:ahLst/>
            <a:cxnLst/>
            <a:rect l="l" t="t" r="r" b="b"/>
            <a:pathLst>
              <a:path w="5987034" h="8229600">
                <a:moveTo>
                  <a:pt x="0" y="0"/>
                </a:moveTo>
                <a:lnTo>
                  <a:pt x="5987034" y="0"/>
                </a:lnTo>
                <a:lnTo>
                  <a:pt x="5987034" y="8229600"/>
                </a:lnTo>
                <a:lnTo>
                  <a:pt x="0" y="8229600"/>
                </a:lnTo>
                <a:lnTo>
                  <a:pt x="0" y="0"/>
                </a:lnTo>
                <a:close/>
              </a:path>
            </a:pathLst>
          </a:custGeom>
          <a:blipFill>
            <a:blip r:embed="rId12"/>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Freeform 13">
            <a:extLst>
              <a:ext uri="{FF2B5EF4-FFF2-40B4-BE49-F238E27FC236}">
                <a16:creationId xmlns:a16="http://schemas.microsoft.com/office/drawing/2014/main" id="{2F90DA1D-2D64-4047-BA65-0F66C314E669}"/>
              </a:ext>
            </a:extLst>
          </p:cNvPr>
          <p:cNvSpPr/>
          <p:nvPr/>
        </p:nvSpPr>
        <p:spPr>
          <a:xfrm>
            <a:off x="12382858" y="7972935"/>
            <a:ext cx="5163074" cy="2114572"/>
          </a:xfrm>
          <a:custGeom>
            <a:avLst/>
            <a:gdLst/>
            <a:ahLst/>
            <a:cxnLst/>
            <a:rect l="l" t="t" r="r" b="b"/>
            <a:pathLst>
              <a:path w="16230600" h="7547229">
                <a:moveTo>
                  <a:pt x="0" y="0"/>
                </a:moveTo>
                <a:lnTo>
                  <a:pt x="16230600" y="0"/>
                </a:lnTo>
                <a:lnTo>
                  <a:pt x="16230600" y="7547228"/>
                </a:lnTo>
                <a:lnTo>
                  <a:pt x="0" y="7547228"/>
                </a:lnTo>
                <a:lnTo>
                  <a:pt x="0" y="0"/>
                </a:lnTo>
                <a:close/>
              </a:path>
            </a:pathLst>
          </a:custGeom>
          <a:blipFill>
            <a:blip r:embed="rId1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5" name="Tieng-yeah-tre-con-www_nhacchuongvui_com">
            <a:hlinkClick r:id="" action="ppaction://media"/>
            <a:extLst>
              <a:ext uri="{FF2B5EF4-FFF2-40B4-BE49-F238E27FC236}">
                <a16:creationId xmlns:a16="http://schemas.microsoft.com/office/drawing/2014/main" id="{B35C952D-D706-AF53-CDEF-BA3F5ABD2AFB}"/>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2133600" y="1450759"/>
            <a:ext cx="609600" cy="609600"/>
          </a:xfrm>
          <a:prstGeom prst="rect">
            <a:avLst/>
          </a:prstGeom>
        </p:spPr>
      </p:pic>
    </p:spTree>
    <p:extLst>
      <p:ext uri="{BB962C8B-B14F-4D97-AF65-F5344CB8AC3E}">
        <p14:creationId xmlns:p14="http://schemas.microsoft.com/office/powerpoint/2010/main" val="2396642619"/>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 8.64198E-7 L -0.11875 -0.29213 " pathEditMode="relative" rAng="0" ptsTypes="AA">
                                      <p:cBhvr>
                                        <p:cTn id="6" dur="2000" fill="hold"/>
                                        <p:tgtEl>
                                          <p:spTgt spid="26"/>
                                        </p:tgtEl>
                                        <p:attrNameLst>
                                          <p:attrName>ppt_x</p:attrName>
                                          <p:attrName>ppt_y</p:attrName>
                                        </p:attrNameLst>
                                      </p:cBhvr>
                                      <p:rCtr x="-5937" y="-14614"/>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26"/>
                                        </p:tgtEl>
                                      </p:cBhvr>
                                    </p:animEffect>
                                    <p:set>
                                      <p:cBhvr>
                                        <p:cTn id="10" dur="1" fill="hold">
                                          <p:stCondLst>
                                            <p:cond delay="499"/>
                                          </p:stCondLst>
                                        </p:cTn>
                                        <p:tgtEl>
                                          <p:spTgt spid="26"/>
                                        </p:tgtEl>
                                        <p:attrNameLst>
                                          <p:attrName>style.visibility</p:attrName>
                                        </p:attrNameLst>
                                      </p:cBhvr>
                                      <p:to>
                                        <p:strVal val="hidden"/>
                                      </p:to>
                                    </p:set>
                                  </p:childTnLst>
                                </p:cTn>
                              </p:par>
                              <p:par>
                                <p:cTn id="11" presetID="1" presetClass="mediacall" presetSubtype="0" fill="hold" nodeType="withEffect">
                                  <p:stCondLst>
                                    <p:cond delay="0"/>
                                  </p:stCondLst>
                                  <p:childTnLst>
                                    <p:cmd type="call" cmd="playFrom(0.0)">
                                      <p:cBhvr>
                                        <p:cTn id="12" dur="441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bldLst>
      <p:bldP spid="26" grpId="0" animBg="1"/>
      <p:bldP spid="26"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851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Rectangle: Rounded Corners 21">
            <a:extLst>
              <a:ext uri="{FF2B5EF4-FFF2-40B4-BE49-F238E27FC236}">
                <a16:creationId xmlns:a16="http://schemas.microsoft.com/office/drawing/2014/main" id="{19899FED-752B-4546-904F-66676DD65C21}"/>
              </a:ext>
            </a:extLst>
          </p:cNvPr>
          <p:cNvSpPr/>
          <p:nvPr/>
        </p:nvSpPr>
        <p:spPr>
          <a:xfrm>
            <a:off x="448403" y="698610"/>
            <a:ext cx="17373599" cy="9362660"/>
          </a:xfrm>
          <a:prstGeom prst="roundRect">
            <a:avLst>
              <a:gd name="adj" fmla="val 11589"/>
            </a:avLst>
          </a:prstGeom>
          <a:solidFill>
            <a:schemeClr val="bg1">
              <a:alpha val="91000"/>
            </a:schemeClr>
          </a:solidFill>
          <a:ln w="762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3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 name="Rectangle: Rounded Corners 21">
            <a:extLst>
              <a:ext uri="{FF2B5EF4-FFF2-40B4-BE49-F238E27FC236}">
                <a16:creationId xmlns:a16="http://schemas.microsoft.com/office/drawing/2014/main" id="{F6CBE4AF-DDD5-43F4-A275-0EA10C430E66}"/>
              </a:ext>
            </a:extLst>
          </p:cNvPr>
          <p:cNvSpPr/>
          <p:nvPr/>
        </p:nvSpPr>
        <p:spPr>
          <a:xfrm>
            <a:off x="465998" y="2805053"/>
            <a:ext cx="17356004" cy="7302384"/>
          </a:xfrm>
          <a:prstGeom prst="roundRect">
            <a:avLst>
              <a:gd name="adj" fmla="val 12818"/>
            </a:avLst>
          </a:prstGeom>
          <a:solidFill>
            <a:schemeClr val="bg1">
              <a:alpha val="88000"/>
            </a:schemeClr>
          </a:solidFill>
          <a:ln w="762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vi-VN" sz="27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grpSp>
        <p:nvGrpSpPr>
          <p:cNvPr id="5" name="Group 4">
            <a:extLst>
              <a:ext uri="{FF2B5EF4-FFF2-40B4-BE49-F238E27FC236}">
                <a16:creationId xmlns:a16="http://schemas.microsoft.com/office/drawing/2014/main" id="{A4E4F0FF-37CC-4B1E-9152-2724D3FEFCB8}"/>
              </a:ext>
            </a:extLst>
          </p:cNvPr>
          <p:cNvGrpSpPr/>
          <p:nvPr/>
        </p:nvGrpSpPr>
        <p:grpSpPr>
          <a:xfrm>
            <a:off x="448403" y="468917"/>
            <a:ext cx="17371175" cy="1940957"/>
            <a:chOff x="1222140" y="943641"/>
            <a:chExt cx="8693400" cy="1293971"/>
          </a:xfrm>
        </p:grpSpPr>
        <p:sp>
          <p:nvSpPr>
            <p:cNvPr id="6" name="TextBox 5">
              <a:extLst>
                <a:ext uri="{FF2B5EF4-FFF2-40B4-BE49-F238E27FC236}">
                  <a16:creationId xmlns:a16="http://schemas.microsoft.com/office/drawing/2014/main" id="{1BEC85C9-90CB-4380-8BF1-95FDEDB2CD0A}"/>
                </a:ext>
              </a:extLst>
            </p:cNvPr>
            <p:cNvSpPr txBox="1"/>
            <p:nvPr/>
          </p:nvSpPr>
          <p:spPr>
            <a:xfrm>
              <a:off x="1761564" y="943641"/>
              <a:ext cx="8153976" cy="1293971"/>
            </a:xfrm>
            <a:prstGeom prst="roundRect">
              <a:avLst/>
            </a:prstGeom>
            <a:solidFill>
              <a:srgbClr val="E0FFC1"/>
            </a:solidFill>
            <a:ln w="38100">
              <a:solidFill>
                <a:srgbClr val="00B050"/>
              </a:solidFill>
            </a:ln>
          </p:spPr>
          <p:txBody>
            <a:bodyPr wrap="square" rtlCol="0">
              <a:spAutoFit/>
            </a:bodyPr>
            <a:lstStyle/>
            <a:p>
              <a:pPr marL="0" marR="0" lvl="0" indent="0" algn="just" defTabSz="1371600" rtl="0" eaLnBrk="1" fontAlgn="auto" latinLnBrk="0" hangingPunct="1">
                <a:lnSpc>
                  <a:spcPct val="100000"/>
                </a:lnSpc>
                <a:spcBef>
                  <a:spcPts val="0"/>
                </a:spcBef>
                <a:spcAft>
                  <a:spcPts val="0"/>
                </a:spcAft>
                <a:buClrTx/>
                <a:buSzTx/>
                <a:buFontTx/>
                <a:buNone/>
                <a:tabLst/>
                <a:defRPr/>
              </a:pPr>
              <a:r>
                <a:rPr kumimoji="0" lang="vi-VN" sz="5400" b="1" i="0" u="none" strike="noStrike" kern="1200" cap="none" spc="0" normalizeH="0" baseline="0" noProof="0">
                  <a:ln>
                    <a:noFill/>
                  </a:ln>
                  <a:solidFill>
                    <a:prstClr val="black"/>
                  </a:solidFill>
                  <a:effectLst/>
                  <a:uLnTx/>
                  <a:uFillTx/>
                  <a:latin typeface="Calibri" panose="020F0502020204030204"/>
                  <a:ea typeface="Roboto" panose="02000000000000000000" pitchFamily="2" charset="0"/>
                  <a:cs typeface="+mn-cs"/>
                </a:rPr>
                <a:t>2.Tìm trong khổ thơ 2 và 3 các chi tiết, hình ảnh nói về những kỉ niệm của thời thơ ấu mà tiếng gà trưa gợi lại.</a:t>
              </a:r>
            </a:p>
          </p:txBody>
        </p:sp>
        <p:pic>
          <p:nvPicPr>
            <p:cNvPr id="7" name="Picture 6">
              <a:extLst>
                <a:ext uri="{FF2B5EF4-FFF2-40B4-BE49-F238E27FC236}">
                  <a16:creationId xmlns:a16="http://schemas.microsoft.com/office/drawing/2014/main" id="{5BD2F8EC-48A2-47C5-87E9-2CA404788BA5}"/>
                </a:ext>
              </a:extLst>
            </p:cNvPr>
            <p:cNvPicPr>
              <a:picLocks noChangeAspect="1"/>
            </p:cNvPicPr>
            <p:nvPr/>
          </p:nvPicPr>
          <p:blipFill>
            <a:blip r:embed="rId4"/>
            <a:stretch>
              <a:fillRect/>
            </a:stretch>
          </p:blipFill>
          <p:spPr>
            <a:xfrm>
              <a:off x="1222140" y="1185728"/>
              <a:ext cx="666270" cy="802640"/>
            </a:xfrm>
            <a:prstGeom prst="rect">
              <a:avLst/>
            </a:prstGeom>
          </p:spPr>
        </p:pic>
      </p:grpSp>
      <p:sp>
        <p:nvSpPr>
          <p:cNvPr id="8" name="Rectangle 7">
            <a:extLst>
              <a:ext uri="{FF2B5EF4-FFF2-40B4-BE49-F238E27FC236}">
                <a16:creationId xmlns:a16="http://schemas.microsoft.com/office/drawing/2014/main" id="{7CE72DEB-BFC0-4C56-8390-1DECB84DA64C}"/>
              </a:ext>
            </a:extLst>
          </p:cNvPr>
          <p:cNvSpPr/>
          <p:nvPr/>
        </p:nvSpPr>
        <p:spPr>
          <a:xfrm>
            <a:off x="1042285" y="4349529"/>
            <a:ext cx="7543269" cy="882870"/>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65E026BA-87E2-4D91-9818-C0838A3FCC45}"/>
              </a:ext>
            </a:extLst>
          </p:cNvPr>
          <p:cNvSpPr/>
          <p:nvPr/>
        </p:nvSpPr>
        <p:spPr>
          <a:xfrm>
            <a:off x="2590801" y="5346703"/>
            <a:ext cx="4267200" cy="882870"/>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F64F8C4-DCAB-418D-9405-C866122B7FE4}"/>
              </a:ext>
            </a:extLst>
          </p:cNvPr>
          <p:cNvSpPr/>
          <p:nvPr/>
        </p:nvSpPr>
        <p:spPr>
          <a:xfrm>
            <a:off x="1114074" y="6335440"/>
            <a:ext cx="7880577" cy="882870"/>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4" name="Group 13">
            <a:extLst>
              <a:ext uri="{FF2B5EF4-FFF2-40B4-BE49-F238E27FC236}">
                <a16:creationId xmlns:a16="http://schemas.microsoft.com/office/drawing/2014/main" id="{D0A96A13-5F95-4B5B-9642-EE2EFCC5D655}"/>
              </a:ext>
            </a:extLst>
          </p:cNvPr>
          <p:cNvGrpSpPr/>
          <p:nvPr/>
        </p:nvGrpSpPr>
        <p:grpSpPr>
          <a:xfrm>
            <a:off x="23776920" y="8759665"/>
            <a:ext cx="533400" cy="1090637"/>
            <a:chOff x="1222140" y="883740"/>
            <a:chExt cx="7969462" cy="1104628"/>
          </a:xfrm>
        </p:grpSpPr>
        <p:sp>
          <p:nvSpPr>
            <p:cNvPr id="15" name="TextBox 14">
              <a:extLst>
                <a:ext uri="{FF2B5EF4-FFF2-40B4-BE49-F238E27FC236}">
                  <a16:creationId xmlns:a16="http://schemas.microsoft.com/office/drawing/2014/main" id="{A8E0B366-A678-48B2-9E8E-919C30280ABC}"/>
                </a:ext>
              </a:extLst>
            </p:cNvPr>
            <p:cNvSpPr txBox="1"/>
            <p:nvPr/>
          </p:nvSpPr>
          <p:spPr>
            <a:xfrm>
              <a:off x="1687278" y="883740"/>
              <a:ext cx="7504324" cy="749141"/>
            </a:xfrm>
            <a:prstGeom prst="roundRect">
              <a:avLst/>
            </a:prstGeom>
            <a:solidFill>
              <a:srgbClr val="E0FFC1"/>
            </a:solidFill>
            <a:ln w="38100">
              <a:solidFill>
                <a:srgbClr val="00B050"/>
              </a:solidFill>
            </a:ln>
          </p:spPr>
          <p:txBody>
            <a:bodyPr wrap="square" rtlCol="0">
              <a:spAutoFit/>
            </a:bodyPr>
            <a:lstStyle/>
            <a:p>
              <a:pPr marL="0" marR="0" lvl="0" indent="0" algn="just" defTabSz="1371600" rtl="0" eaLnBrk="1" fontAlgn="auto" latinLnBrk="0" hangingPunct="1">
                <a:lnSpc>
                  <a:spcPct val="100000"/>
                </a:lnSpc>
                <a:spcBef>
                  <a:spcPts val="0"/>
                </a:spcBef>
                <a:spcAft>
                  <a:spcPts val="0"/>
                </a:spcAft>
                <a:buClrTx/>
                <a:buSzTx/>
                <a:buFontTx/>
                <a:buNone/>
                <a:tabLst/>
                <a:defRPr/>
              </a:pPr>
              <a:endParaRPr kumimoji="0" lang="vi-VN" sz="6000" b="1" i="0" u="none" strike="noStrike" kern="1200" cap="none" spc="0" normalizeH="0" baseline="0" noProof="0">
                <a:ln>
                  <a:noFill/>
                </a:ln>
                <a:solidFill>
                  <a:prstClr val="black"/>
                </a:solidFill>
                <a:effectLst/>
                <a:uLnTx/>
                <a:uFillTx/>
                <a:latin typeface="Calibri" panose="020F0502020204030204"/>
                <a:ea typeface="Roboto" panose="02000000000000000000" pitchFamily="2" charset="0"/>
                <a:cs typeface="+mn-cs"/>
              </a:endParaRPr>
            </a:p>
          </p:txBody>
        </p:sp>
        <p:pic>
          <p:nvPicPr>
            <p:cNvPr id="17" name="Picture 16">
              <a:extLst>
                <a:ext uri="{FF2B5EF4-FFF2-40B4-BE49-F238E27FC236}">
                  <a16:creationId xmlns:a16="http://schemas.microsoft.com/office/drawing/2014/main" id="{AC710F2C-2591-4495-9497-ADDFA41AA41A}"/>
                </a:ext>
              </a:extLst>
            </p:cNvPr>
            <p:cNvPicPr>
              <a:picLocks noChangeAspect="1"/>
            </p:cNvPicPr>
            <p:nvPr/>
          </p:nvPicPr>
          <p:blipFill>
            <a:blip r:embed="rId4"/>
            <a:stretch>
              <a:fillRect/>
            </a:stretch>
          </p:blipFill>
          <p:spPr>
            <a:xfrm>
              <a:off x="1222140" y="1185728"/>
              <a:ext cx="666270" cy="802640"/>
            </a:xfrm>
            <a:prstGeom prst="rect">
              <a:avLst/>
            </a:prstGeom>
          </p:spPr>
        </p:pic>
      </p:grpSp>
      <p:grpSp>
        <p:nvGrpSpPr>
          <p:cNvPr id="18" name="Group 17">
            <a:extLst>
              <a:ext uri="{FF2B5EF4-FFF2-40B4-BE49-F238E27FC236}">
                <a16:creationId xmlns:a16="http://schemas.microsoft.com/office/drawing/2014/main" id="{57D812BB-46B4-4452-AEE5-37E7560792B8}"/>
              </a:ext>
            </a:extLst>
          </p:cNvPr>
          <p:cNvGrpSpPr/>
          <p:nvPr/>
        </p:nvGrpSpPr>
        <p:grpSpPr>
          <a:xfrm>
            <a:off x="23557920" y="7125126"/>
            <a:ext cx="533400" cy="1090637"/>
            <a:chOff x="1222140" y="883740"/>
            <a:chExt cx="7969462" cy="1104628"/>
          </a:xfrm>
        </p:grpSpPr>
        <p:sp>
          <p:nvSpPr>
            <p:cNvPr id="19" name="TextBox 18">
              <a:extLst>
                <a:ext uri="{FF2B5EF4-FFF2-40B4-BE49-F238E27FC236}">
                  <a16:creationId xmlns:a16="http://schemas.microsoft.com/office/drawing/2014/main" id="{2AE8B82E-8402-4D42-8CE7-89DF6AD889FD}"/>
                </a:ext>
              </a:extLst>
            </p:cNvPr>
            <p:cNvSpPr txBox="1"/>
            <p:nvPr/>
          </p:nvSpPr>
          <p:spPr>
            <a:xfrm>
              <a:off x="1687278" y="883740"/>
              <a:ext cx="7504324" cy="749141"/>
            </a:xfrm>
            <a:prstGeom prst="roundRect">
              <a:avLst/>
            </a:prstGeom>
            <a:solidFill>
              <a:srgbClr val="E0FFC1"/>
            </a:solidFill>
            <a:ln w="38100">
              <a:solidFill>
                <a:srgbClr val="00B050"/>
              </a:solidFill>
            </a:ln>
          </p:spPr>
          <p:txBody>
            <a:bodyPr wrap="square" rtlCol="0">
              <a:spAutoFit/>
            </a:bodyPr>
            <a:lstStyle/>
            <a:p>
              <a:pPr marL="0" marR="0" lvl="0" indent="0" algn="just" defTabSz="1371600" rtl="0" eaLnBrk="1" fontAlgn="auto" latinLnBrk="0" hangingPunct="1">
                <a:lnSpc>
                  <a:spcPct val="100000"/>
                </a:lnSpc>
                <a:spcBef>
                  <a:spcPts val="0"/>
                </a:spcBef>
                <a:spcAft>
                  <a:spcPts val="0"/>
                </a:spcAft>
                <a:buClrTx/>
                <a:buSzTx/>
                <a:buFontTx/>
                <a:buNone/>
                <a:tabLst/>
                <a:defRPr/>
              </a:pPr>
              <a:endParaRPr kumimoji="0" lang="vi-VN" sz="6000" b="1" i="0" u="none" strike="noStrike" kern="1200" cap="none" spc="0" normalizeH="0" baseline="0" noProof="0">
                <a:ln>
                  <a:noFill/>
                </a:ln>
                <a:solidFill>
                  <a:prstClr val="black"/>
                </a:solidFill>
                <a:effectLst/>
                <a:uLnTx/>
                <a:uFillTx/>
                <a:latin typeface="Calibri" panose="020F0502020204030204"/>
                <a:ea typeface="Roboto" panose="02000000000000000000" pitchFamily="2" charset="0"/>
                <a:cs typeface="+mn-cs"/>
              </a:endParaRPr>
            </a:p>
          </p:txBody>
        </p:sp>
        <p:pic>
          <p:nvPicPr>
            <p:cNvPr id="20" name="Picture 19">
              <a:extLst>
                <a:ext uri="{FF2B5EF4-FFF2-40B4-BE49-F238E27FC236}">
                  <a16:creationId xmlns:a16="http://schemas.microsoft.com/office/drawing/2014/main" id="{013414F2-7D09-4F86-B0D9-4826CC9E5D67}"/>
                </a:ext>
              </a:extLst>
            </p:cNvPr>
            <p:cNvPicPr>
              <a:picLocks noChangeAspect="1"/>
            </p:cNvPicPr>
            <p:nvPr/>
          </p:nvPicPr>
          <p:blipFill>
            <a:blip r:embed="rId4"/>
            <a:stretch>
              <a:fillRect/>
            </a:stretch>
          </p:blipFill>
          <p:spPr>
            <a:xfrm>
              <a:off x="1222140" y="1185728"/>
              <a:ext cx="666270" cy="802640"/>
            </a:xfrm>
            <a:prstGeom prst="rect">
              <a:avLst/>
            </a:prstGeom>
          </p:spPr>
        </p:pic>
      </p:grpSp>
      <p:grpSp>
        <p:nvGrpSpPr>
          <p:cNvPr id="21" name="Group 20">
            <a:extLst>
              <a:ext uri="{FF2B5EF4-FFF2-40B4-BE49-F238E27FC236}">
                <a16:creationId xmlns:a16="http://schemas.microsoft.com/office/drawing/2014/main" id="{6EB1F5E9-9816-4102-8708-AC1F63F713AA}"/>
              </a:ext>
            </a:extLst>
          </p:cNvPr>
          <p:cNvGrpSpPr/>
          <p:nvPr/>
        </p:nvGrpSpPr>
        <p:grpSpPr>
          <a:xfrm>
            <a:off x="23510220" y="5840510"/>
            <a:ext cx="533400" cy="1090637"/>
            <a:chOff x="1222140" y="883740"/>
            <a:chExt cx="7969462" cy="1104628"/>
          </a:xfrm>
        </p:grpSpPr>
        <p:sp>
          <p:nvSpPr>
            <p:cNvPr id="22" name="TextBox 21">
              <a:extLst>
                <a:ext uri="{FF2B5EF4-FFF2-40B4-BE49-F238E27FC236}">
                  <a16:creationId xmlns:a16="http://schemas.microsoft.com/office/drawing/2014/main" id="{8911166C-E772-4867-90B5-6964383627C6}"/>
                </a:ext>
              </a:extLst>
            </p:cNvPr>
            <p:cNvSpPr txBox="1"/>
            <p:nvPr/>
          </p:nvSpPr>
          <p:spPr>
            <a:xfrm>
              <a:off x="1687278" y="883740"/>
              <a:ext cx="7504324" cy="749141"/>
            </a:xfrm>
            <a:prstGeom prst="roundRect">
              <a:avLst/>
            </a:prstGeom>
            <a:solidFill>
              <a:srgbClr val="E0FFC1"/>
            </a:solidFill>
            <a:ln w="38100">
              <a:solidFill>
                <a:srgbClr val="00B050"/>
              </a:solidFill>
            </a:ln>
          </p:spPr>
          <p:txBody>
            <a:bodyPr wrap="square" rtlCol="0">
              <a:spAutoFit/>
            </a:bodyPr>
            <a:lstStyle/>
            <a:p>
              <a:pPr marL="0" marR="0" lvl="0" indent="0" algn="just" defTabSz="1371600" rtl="0" eaLnBrk="1" fontAlgn="auto" latinLnBrk="0" hangingPunct="1">
                <a:lnSpc>
                  <a:spcPct val="100000"/>
                </a:lnSpc>
                <a:spcBef>
                  <a:spcPts val="0"/>
                </a:spcBef>
                <a:spcAft>
                  <a:spcPts val="0"/>
                </a:spcAft>
                <a:buClrTx/>
                <a:buSzTx/>
                <a:buFontTx/>
                <a:buNone/>
                <a:tabLst/>
                <a:defRPr/>
              </a:pPr>
              <a:endParaRPr kumimoji="0" lang="vi-VN" sz="6000" b="1" i="0" u="none" strike="noStrike" kern="1200" cap="none" spc="0" normalizeH="0" baseline="0" noProof="0">
                <a:ln>
                  <a:noFill/>
                </a:ln>
                <a:solidFill>
                  <a:prstClr val="black"/>
                </a:solidFill>
                <a:effectLst/>
                <a:uLnTx/>
                <a:uFillTx/>
                <a:latin typeface="Calibri" panose="020F0502020204030204"/>
                <a:ea typeface="Roboto" panose="02000000000000000000" pitchFamily="2" charset="0"/>
                <a:cs typeface="+mn-cs"/>
              </a:endParaRPr>
            </a:p>
          </p:txBody>
        </p:sp>
        <p:pic>
          <p:nvPicPr>
            <p:cNvPr id="23" name="Picture 22">
              <a:extLst>
                <a:ext uri="{FF2B5EF4-FFF2-40B4-BE49-F238E27FC236}">
                  <a16:creationId xmlns:a16="http://schemas.microsoft.com/office/drawing/2014/main" id="{585310BE-B5A0-4746-BCFB-807395B2786F}"/>
                </a:ext>
              </a:extLst>
            </p:cNvPr>
            <p:cNvPicPr>
              <a:picLocks noChangeAspect="1"/>
            </p:cNvPicPr>
            <p:nvPr/>
          </p:nvPicPr>
          <p:blipFill>
            <a:blip r:embed="rId4"/>
            <a:stretch>
              <a:fillRect/>
            </a:stretch>
          </p:blipFill>
          <p:spPr>
            <a:xfrm>
              <a:off x="1222140" y="1185728"/>
              <a:ext cx="666270" cy="802640"/>
            </a:xfrm>
            <a:prstGeom prst="rect">
              <a:avLst/>
            </a:prstGeom>
          </p:spPr>
        </p:pic>
      </p:grpSp>
      <p:sp>
        <p:nvSpPr>
          <p:cNvPr id="27" name="Rectangle 26">
            <a:extLst>
              <a:ext uri="{FF2B5EF4-FFF2-40B4-BE49-F238E27FC236}">
                <a16:creationId xmlns:a16="http://schemas.microsoft.com/office/drawing/2014/main" id="{1E514796-8B91-4920-BC5C-CAFC9DB798EB}"/>
              </a:ext>
            </a:extLst>
          </p:cNvPr>
          <p:cNvSpPr/>
          <p:nvPr/>
        </p:nvSpPr>
        <p:spPr>
          <a:xfrm>
            <a:off x="2497064" y="7301499"/>
            <a:ext cx="4741936" cy="882870"/>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B9A8E608-F166-4EB6-93A5-269969324A00}"/>
              </a:ext>
            </a:extLst>
          </p:cNvPr>
          <p:cNvSpPr/>
          <p:nvPr/>
        </p:nvSpPr>
        <p:spPr>
          <a:xfrm>
            <a:off x="1020337" y="8290236"/>
            <a:ext cx="7543269" cy="882870"/>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71F32BE4-A399-4C48-9B39-4AC3679F39F4}"/>
              </a:ext>
            </a:extLst>
          </p:cNvPr>
          <p:cNvSpPr txBox="1"/>
          <p:nvPr/>
        </p:nvSpPr>
        <p:spPr>
          <a:xfrm>
            <a:off x="1267645" y="3175770"/>
            <a:ext cx="10899264" cy="6009017"/>
          </a:xfrm>
          <a:prstGeom prst="rect">
            <a:avLst/>
          </a:prstGeom>
          <a:noFill/>
        </p:spPr>
        <p:txBody>
          <a:bodyPr wrap="square" rtlCol="0">
            <a:spAutoFit/>
          </a:bodyPr>
          <a:lstStyle/>
          <a:p>
            <a:pPr lvl="0" algn="just" defTabSz="1371600">
              <a:lnSpc>
                <a:spcPct val="120000"/>
              </a:lnSpc>
            </a:pPr>
            <a:r>
              <a:rPr lang="vi-VN" sz="5400">
                <a:solidFill>
                  <a:prstClr val="black"/>
                </a:solidFill>
                <a:latin typeface="Calibri" panose="020F0502020204030204" pitchFamily="34" charset="0"/>
                <a:ea typeface="Calibri" panose="020F0502020204030204" pitchFamily="34" charset="0"/>
                <a:cs typeface="Calibri" panose="020F0502020204030204" pitchFamily="34" charset="0"/>
              </a:rPr>
              <a:t>Tiếng gà trưa</a:t>
            </a:r>
          </a:p>
          <a:p>
            <a:pPr lvl="0" algn="just" defTabSz="1371600">
              <a:lnSpc>
                <a:spcPct val="120000"/>
              </a:lnSpc>
            </a:pPr>
            <a:r>
              <a:rPr lang="vi-VN" sz="5400">
                <a:solidFill>
                  <a:prstClr val="black"/>
                </a:solidFill>
                <a:latin typeface="Calibri" panose="020F0502020204030204" pitchFamily="34" charset="0"/>
                <a:ea typeface="Calibri" panose="020F0502020204030204" pitchFamily="34" charset="0"/>
                <a:cs typeface="Calibri" panose="020F0502020204030204" pitchFamily="34" charset="0"/>
              </a:rPr>
              <a:t>Ổ rơm hồng những trứng </a:t>
            </a:r>
          </a:p>
          <a:p>
            <a:pPr lvl="0" algn="just" defTabSz="1371600">
              <a:lnSpc>
                <a:spcPct val="120000"/>
              </a:lnSpc>
            </a:pPr>
            <a:r>
              <a:rPr lang="vi-VN" sz="5400">
                <a:solidFill>
                  <a:prstClr val="black"/>
                </a:solidFill>
                <a:latin typeface="Calibri" panose="020F0502020204030204" pitchFamily="34" charset="0"/>
                <a:ea typeface="Calibri" panose="020F0502020204030204" pitchFamily="34" charset="0"/>
                <a:cs typeface="Calibri" panose="020F0502020204030204" pitchFamily="34" charset="0"/>
              </a:rPr>
              <a:t>Này con gà mái mơ </a:t>
            </a:r>
          </a:p>
          <a:p>
            <a:pPr lvl="0" algn="just" defTabSz="1371600">
              <a:lnSpc>
                <a:spcPct val="120000"/>
              </a:lnSpc>
            </a:pPr>
            <a:r>
              <a:rPr lang="vi-VN" sz="5400">
                <a:solidFill>
                  <a:prstClr val="black"/>
                </a:solidFill>
                <a:latin typeface="Calibri" panose="020F0502020204030204" pitchFamily="34" charset="0"/>
                <a:ea typeface="Calibri" panose="020F0502020204030204" pitchFamily="34" charset="0"/>
                <a:cs typeface="Calibri" panose="020F0502020204030204" pitchFamily="34" charset="0"/>
              </a:rPr>
              <a:t>Khắp mình hoa đốm trắng </a:t>
            </a:r>
          </a:p>
          <a:p>
            <a:pPr lvl="0" algn="just" defTabSz="1371600">
              <a:lnSpc>
                <a:spcPct val="120000"/>
              </a:lnSpc>
            </a:pPr>
            <a:r>
              <a:rPr lang="vi-VN" sz="5400">
                <a:solidFill>
                  <a:prstClr val="black"/>
                </a:solidFill>
                <a:latin typeface="Calibri" panose="020F0502020204030204" pitchFamily="34" charset="0"/>
                <a:ea typeface="Calibri" panose="020F0502020204030204" pitchFamily="34" charset="0"/>
                <a:cs typeface="Calibri" panose="020F0502020204030204" pitchFamily="34" charset="0"/>
              </a:rPr>
              <a:t>Này con gà mái vàng </a:t>
            </a:r>
          </a:p>
          <a:p>
            <a:pPr lvl="0" algn="just" defTabSz="1371600">
              <a:lnSpc>
                <a:spcPct val="120000"/>
              </a:lnSpc>
            </a:pPr>
            <a:r>
              <a:rPr lang="vi-VN" sz="5400">
                <a:solidFill>
                  <a:prstClr val="black"/>
                </a:solidFill>
                <a:latin typeface="Calibri" panose="020F0502020204030204" pitchFamily="34" charset="0"/>
                <a:ea typeface="Calibri" panose="020F0502020204030204" pitchFamily="34" charset="0"/>
                <a:cs typeface="Calibri" panose="020F0502020204030204" pitchFamily="34" charset="0"/>
              </a:rPr>
              <a:t>Lông óng như màu nắng.</a:t>
            </a:r>
            <a:endParaRPr kumimoji="0" lang="vi-VN"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29" name="Rectangle 28">
            <a:extLst>
              <a:ext uri="{FF2B5EF4-FFF2-40B4-BE49-F238E27FC236}">
                <a16:creationId xmlns:a16="http://schemas.microsoft.com/office/drawing/2014/main" id="{76BC3CEC-7BCC-4102-8219-B29E42504A1A}"/>
              </a:ext>
            </a:extLst>
          </p:cNvPr>
          <p:cNvSpPr/>
          <p:nvPr/>
        </p:nvSpPr>
        <p:spPr>
          <a:xfrm>
            <a:off x="13106280" y="5397315"/>
            <a:ext cx="2590920" cy="882870"/>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ACDECAF3-F9AC-4138-B35D-125C196334E2}"/>
              </a:ext>
            </a:extLst>
          </p:cNvPr>
          <p:cNvSpPr/>
          <p:nvPr/>
        </p:nvSpPr>
        <p:spPr>
          <a:xfrm>
            <a:off x="9409526" y="6327004"/>
            <a:ext cx="6973474" cy="882870"/>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A1E770A1-3EB1-465B-8661-EC82E18FBE2D}"/>
              </a:ext>
            </a:extLst>
          </p:cNvPr>
          <p:cNvSpPr txBox="1"/>
          <p:nvPr/>
        </p:nvSpPr>
        <p:spPr>
          <a:xfrm>
            <a:off x="9293350" y="3225087"/>
            <a:ext cx="8232650" cy="4014625"/>
          </a:xfrm>
          <a:prstGeom prst="rect">
            <a:avLst/>
          </a:prstGeom>
          <a:noFill/>
        </p:spPr>
        <p:txBody>
          <a:bodyPr wrap="square" rtlCol="0">
            <a:spAutoFit/>
          </a:bodyPr>
          <a:lstStyle/>
          <a:p>
            <a:pPr lvl="0" algn="just" defTabSz="1371600">
              <a:lnSpc>
                <a:spcPct val="120000"/>
              </a:lnSpc>
            </a:pPr>
            <a:r>
              <a:rPr lang="vi-VN" sz="5400">
                <a:solidFill>
                  <a:prstClr val="black"/>
                </a:solidFill>
                <a:latin typeface="Calibri" panose="020F0502020204030204" pitchFamily="34" charset="0"/>
                <a:ea typeface="Calibri" panose="020F0502020204030204" pitchFamily="34" charset="0"/>
                <a:cs typeface="Calibri" panose="020F0502020204030204" pitchFamily="34" charset="0"/>
              </a:rPr>
              <a:t>Tiếng gà trưa</a:t>
            </a:r>
          </a:p>
          <a:p>
            <a:pPr lvl="0" algn="just" defTabSz="1371600">
              <a:lnSpc>
                <a:spcPct val="120000"/>
              </a:lnSpc>
            </a:pPr>
            <a:r>
              <a:rPr lang="vi-VN" sz="5400">
                <a:solidFill>
                  <a:prstClr val="black"/>
                </a:solidFill>
                <a:latin typeface="Calibri" panose="020F0502020204030204" pitchFamily="34" charset="0"/>
                <a:ea typeface="Calibri" panose="020F0502020204030204" pitchFamily="34" charset="0"/>
                <a:cs typeface="Calibri" panose="020F0502020204030204" pitchFamily="34" charset="0"/>
              </a:rPr>
              <a:t>Mang bao nhiêu hạnh phúc </a:t>
            </a:r>
          </a:p>
          <a:p>
            <a:pPr lvl="0" algn="just" defTabSz="1371600">
              <a:lnSpc>
                <a:spcPct val="120000"/>
              </a:lnSpc>
            </a:pPr>
            <a:r>
              <a:rPr lang="vi-VN" sz="5400">
                <a:solidFill>
                  <a:prstClr val="black"/>
                </a:solidFill>
                <a:latin typeface="Calibri" panose="020F0502020204030204" pitchFamily="34" charset="0"/>
                <a:ea typeface="Calibri" panose="020F0502020204030204" pitchFamily="34" charset="0"/>
                <a:cs typeface="Calibri" panose="020F0502020204030204" pitchFamily="34" charset="0"/>
              </a:rPr>
              <a:t>Đêm cháu về nằm mơ </a:t>
            </a:r>
          </a:p>
          <a:p>
            <a:pPr lvl="0" algn="just" defTabSz="1371600">
              <a:lnSpc>
                <a:spcPct val="120000"/>
              </a:lnSpc>
            </a:pPr>
            <a:r>
              <a:rPr lang="vi-VN" sz="5400">
                <a:solidFill>
                  <a:prstClr val="black"/>
                </a:solidFill>
                <a:latin typeface="Calibri" panose="020F0502020204030204" pitchFamily="34" charset="0"/>
                <a:ea typeface="Calibri" panose="020F0502020204030204" pitchFamily="34" charset="0"/>
                <a:cs typeface="Calibri" panose="020F0502020204030204" pitchFamily="34" charset="0"/>
              </a:rPr>
              <a:t>Giấc ngủ hồng sắc trứng.</a:t>
            </a:r>
          </a:p>
        </p:txBody>
      </p:sp>
      <p:grpSp>
        <p:nvGrpSpPr>
          <p:cNvPr id="31" name="Group 30">
            <a:extLst>
              <a:ext uri="{FF2B5EF4-FFF2-40B4-BE49-F238E27FC236}">
                <a16:creationId xmlns:a16="http://schemas.microsoft.com/office/drawing/2014/main" id="{6C6EC843-37E3-49B6-9960-DF454A02C622}"/>
              </a:ext>
            </a:extLst>
          </p:cNvPr>
          <p:cNvGrpSpPr/>
          <p:nvPr/>
        </p:nvGrpSpPr>
        <p:grpSpPr>
          <a:xfrm>
            <a:off x="23371103" y="4482257"/>
            <a:ext cx="533400" cy="1090637"/>
            <a:chOff x="1222140" y="883740"/>
            <a:chExt cx="7969462" cy="1104628"/>
          </a:xfrm>
        </p:grpSpPr>
        <p:sp>
          <p:nvSpPr>
            <p:cNvPr id="32" name="TextBox 31">
              <a:extLst>
                <a:ext uri="{FF2B5EF4-FFF2-40B4-BE49-F238E27FC236}">
                  <a16:creationId xmlns:a16="http://schemas.microsoft.com/office/drawing/2014/main" id="{EDE45EE8-3197-4CAB-BA2D-3DC2892DAD5F}"/>
                </a:ext>
              </a:extLst>
            </p:cNvPr>
            <p:cNvSpPr txBox="1"/>
            <p:nvPr/>
          </p:nvSpPr>
          <p:spPr>
            <a:xfrm>
              <a:off x="1687278" y="883740"/>
              <a:ext cx="7504324" cy="749141"/>
            </a:xfrm>
            <a:prstGeom prst="roundRect">
              <a:avLst/>
            </a:prstGeom>
            <a:solidFill>
              <a:srgbClr val="E0FFC1"/>
            </a:solidFill>
            <a:ln w="38100">
              <a:solidFill>
                <a:srgbClr val="00B050"/>
              </a:solidFill>
            </a:ln>
          </p:spPr>
          <p:txBody>
            <a:bodyPr wrap="square" rtlCol="0">
              <a:spAutoFit/>
            </a:bodyPr>
            <a:lstStyle/>
            <a:p>
              <a:pPr marL="0" marR="0" lvl="0" indent="0" algn="just" defTabSz="1371600" rtl="0" eaLnBrk="1" fontAlgn="auto" latinLnBrk="0" hangingPunct="1">
                <a:lnSpc>
                  <a:spcPct val="100000"/>
                </a:lnSpc>
                <a:spcBef>
                  <a:spcPts val="0"/>
                </a:spcBef>
                <a:spcAft>
                  <a:spcPts val="0"/>
                </a:spcAft>
                <a:buClrTx/>
                <a:buSzTx/>
                <a:buFontTx/>
                <a:buNone/>
                <a:tabLst/>
                <a:defRPr/>
              </a:pPr>
              <a:endParaRPr kumimoji="0" lang="vi-VN" sz="6000" b="1" i="0" u="none" strike="noStrike" kern="1200" cap="none" spc="0" normalizeH="0" baseline="0" noProof="0">
                <a:ln>
                  <a:noFill/>
                </a:ln>
                <a:solidFill>
                  <a:prstClr val="black"/>
                </a:solidFill>
                <a:effectLst/>
                <a:uLnTx/>
                <a:uFillTx/>
                <a:latin typeface="Calibri" panose="020F0502020204030204"/>
                <a:ea typeface="Roboto" panose="02000000000000000000" pitchFamily="2" charset="0"/>
                <a:cs typeface="+mn-cs"/>
              </a:endParaRPr>
            </a:p>
          </p:txBody>
        </p:sp>
        <p:pic>
          <p:nvPicPr>
            <p:cNvPr id="33" name="Picture 32">
              <a:extLst>
                <a:ext uri="{FF2B5EF4-FFF2-40B4-BE49-F238E27FC236}">
                  <a16:creationId xmlns:a16="http://schemas.microsoft.com/office/drawing/2014/main" id="{90A92EFF-2899-4E82-BCF9-1F2A5B43A2C0}"/>
                </a:ext>
              </a:extLst>
            </p:cNvPr>
            <p:cNvPicPr>
              <a:picLocks noChangeAspect="1"/>
            </p:cNvPicPr>
            <p:nvPr/>
          </p:nvPicPr>
          <p:blipFill>
            <a:blip r:embed="rId4"/>
            <a:stretch>
              <a:fillRect/>
            </a:stretch>
          </p:blipFill>
          <p:spPr>
            <a:xfrm>
              <a:off x="1222140" y="1185728"/>
              <a:ext cx="666270" cy="802640"/>
            </a:xfrm>
            <a:prstGeom prst="rect">
              <a:avLst/>
            </a:prstGeom>
          </p:spPr>
        </p:pic>
      </p:grpSp>
      <p:grpSp>
        <p:nvGrpSpPr>
          <p:cNvPr id="34" name="Group 33">
            <a:extLst>
              <a:ext uri="{FF2B5EF4-FFF2-40B4-BE49-F238E27FC236}">
                <a16:creationId xmlns:a16="http://schemas.microsoft.com/office/drawing/2014/main" id="{2C2C54CD-9B68-44F1-B890-14B910D4B7A6}"/>
              </a:ext>
            </a:extLst>
          </p:cNvPr>
          <p:cNvGrpSpPr/>
          <p:nvPr/>
        </p:nvGrpSpPr>
        <p:grpSpPr>
          <a:xfrm>
            <a:off x="23371103" y="3653784"/>
            <a:ext cx="533400" cy="1090637"/>
            <a:chOff x="1222140" y="883740"/>
            <a:chExt cx="7969462" cy="1104628"/>
          </a:xfrm>
        </p:grpSpPr>
        <p:sp>
          <p:nvSpPr>
            <p:cNvPr id="35" name="TextBox 34">
              <a:extLst>
                <a:ext uri="{FF2B5EF4-FFF2-40B4-BE49-F238E27FC236}">
                  <a16:creationId xmlns:a16="http://schemas.microsoft.com/office/drawing/2014/main" id="{834F8BCB-14B6-47C2-9CDF-60F10BDC1E10}"/>
                </a:ext>
              </a:extLst>
            </p:cNvPr>
            <p:cNvSpPr txBox="1"/>
            <p:nvPr/>
          </p:nvSpPr>
          <p:spPr>
            <a:xfrm>
              <a:off x="1687278" y="883740"/>
              <a:ext cx="7504324" cy="749141"/>
            </a:xfrm>
            <a:prstGeom prst="roundRect">
              <a:avLst/>
            </a:prstGeom>
            <a:solidFill>
              <a:srgbClr val="E0FFC1"/>
            </a:solidFill>
            <a:ln w="38100">
              <a:solidFill>
                <a:srgbClr val="00B050"/>
              </a:solidFill>
            </a:ln>
          </p:spPr>
          <p:txBody>
            <a:bodyPr wrap="square" rtlCol="0">
              <a:spAutoFit/>
            </a:bodyPr>
            <a:lstStyle/>
            <a:p>
              <a:pPr marL="0" marR="0" lvl="0" indent="0" algn="just" defTabSz="1371600" rtl="0" eaLnBrk="1" fontAlgn="auto" latinLnBrk="0" hangingPunct="1">
                <a:lnSpc>
                  <a:spcPct val="100000"/>
                </a:lnSpc>
                <a:spcBef>
                  <a:spcPts val="0"/>
                </a:spcBef>
                <a:spcAft>
                  <a:spcPts val="0"/>
                </a:spcAft>
                <a:buClrTx/>
                <a:buSzTx/>
                <a:buFontTx/>
                <a:buNone/>
                <a:tabLst/>
                <a:defRPr/>
              </a:pPr>
              <a:endParaRPr kumimoji="0" lang="vi-VN" sz="6000" b="1" i="0" u="none" strike="noStrike" kern="1200" cap="none" spc="0" normalizeH="0" baseline="0" noProof="0">
                <a:ln>
                  <a:noFill/>
                </a:ln>
                <a:solidFill>
                  <a:prstClr val="black"/>
                </a:solidFill>
                <a:effectLst/>
                <a:uLnTx/>
                <a:uFillTx/>
                <a:latin typeface="Calibri" panose="020F0502020204030204"/>
                <a:ea typeface="Roboto" panose="02000000000000000000" pitchFamily="2" charset="0"/>
                <a:cs typeface="+mn-cs"/>
              </a:endParaRPr>
            </a:p>
          </p:txBody>
        </p:sp>
        <p:pic>
          <p:nvPicPr>
            <p:cNvPr id="36" name="Picture 35">
              <a:extLst>
                <a:ext uri="{FF2B5EF4-FFF2-40B4-BE49-F238E27FC236}">
                  <a16:creationId xmlns:a16="http://schemas.microsoft.com/office/drawing/2014/main" id="{AC33EBC7-AF2B-46C1-8EAF-A6EDB3C1C72E}"/>
                </a:ext>
              </a:extLst>
            </p:cNvPr>
            <p:cNvPicPr>
              <a:picLocks noChangeAspect="1"/>
            </p:cNvPicPr>
            <p:nvPr/>
          </p:nvPicPr>
          <p:blipFill>
            <a:blip r:embed="rId4"/>
            <a:stretch>
              <a:fillRect/>
            </a:stretch>
          </p:blipFill>
          <p:spPr>
            <a:xfrm>
              <a:off x="1222140" y="1185728"/>
              <a:ext cx="666270" cy="802640"/>
            </a:xfrm>
            <a:prstGeom prst="rect">
              <a:avLst/>
            </a:prstGeom>
          </p:spPr>
        </p:pic>
      </p:grpSp>
      <p:grpSp>
        <p:nvGrpSpPr>
          <p:cNvPr id="37" name="Group 36">
            <a:extLst>
              <a:ext uri="{FF2B5EF4-FFF2-40B4-BE49-F238E27FC236}">
                <a16:creationId xmlns:a16="http://schemas.microsoft.com/office/drawing/2014/main" id="{B7C65E9E-6C31-41DB-A071-DAD315089DFD}"/>
              </a:ext>
            </a:extLst>
          </p:cNvPr>
          <p:cNvGrpSpPr/>
          <p:nvPr/>
        </p:nvGrpSpPr>
        <p:grpSpPr>
          <a:xfrm>
            <a:off x="23388868" y="2610399"/>
            <a:ext cx="533400" cy="1090637"/>
            <a:chOff x="1222140" y="883740"/>
            <a:chExt cx="7969462" cy="1104628"/>
          </a:xfrm>
        </p:grpSpPr>
        <p:sp>
          <p:nvSpPr>
            <p:cNvPr id="38" name="TextBox 37">
              <a:extLst>
                <a:ext uri="{FF2B5EF4-FFF2-40B4-BE49-F238E27FC236}">
                  <a16:creationId xmlns:a16="http://schemas.microsoft.com/office/drawing/2014/main" id="{4AB2ABEC-3384-429F-946F-04DF76721162}"/>
                </a:ext>
              </a:extLst>
            </p:cNvPr>
            <p:cNvSpPr txBox="1"/>
            <p:nvPr/>
          </p:nvSpPr>
          <p:spPr>
            <a:xfrm>
              <a:off x="1687278" y="883740"/>
              <a:ext cx="7504324" cy="749141"/>
            </a:xfrm>
            <a:prstGeom prst="roundRect">
              <a:avLst/>
            </a:prstGeom>
            <a:solidFill>
              <a:srgbClr val="E0FFC1"/>
            </a:solidFill>
            <a:ln w="38100">
              <a:solidFill>
                <a:srgbClr val="00B050"/>
              </a:solidFill>
            </a:ln>
          </p:spPr>
          <p:txBody>
            <a:bodyPr wrap="square" rtlCol="0">
              <a:spAutoFit/>
            </a:bodyPr>
            <a:lstStyle/>
            <a:p>
              <a:pPr marL="0" marR="0" lvl="0" indent="0" algn="just" defTabSz="1371600" rtl="0" eaLnBrk="1" fontAlgn="auto" latinLnBrk="0" hangingPunct="1">
                <a:lnSpc>
                  <a:spcPct val="100000"/>
                </a:lnSpc>
                <a:spcBef>
                  <a:spcPts val="0"/>
                </a:spcBef>
                <a:spcAft>
                  <a:spcPts val="0"/>
                </a:spcAft>
                <a:buClrTx/>
                <a:buSzTx/>
                <a:buFontTx/>
                <a:buNone/>
                <a:tabLst/>
                <a:defRPr/>
              </a:pPr>
              <a:endParaRPr kumimoji="0" lang="vi-VN" sz="6000" b="1" i="0" u="none" strike="noStrike" kern="1200" cap="none" spc="0" normalizeH="0" baseline="0" noProof="0">
                <a:ln>
                  <a:noFill/>
                </a:ln>
                <a:solidFill>
                  <a:prstClr val="black"/>
                </a:solidFill>
                <a:effectLst/>
                <a:uLnTx/>
                <a:uFillTx/>
                <a:latin typeface="Calibri" panose="020F0502020204030204"/>
                <a:ea typeface="Roboto" panose="02000000000000000000" pitchFamily="2" charset="0"/>
                <a:cs typeface="+mn-cs"/>
              </a:endParaRPr>
            </a:p>
          </p:txBody>
        </p:sp>
        <p:pic>
          <p:nvPicPr>
            <p:cNvPr id="39" name="Picture 38">
              <a:extLst>
                <a:ext uri="{FF2B5EF4-FFF2-40B4-BE49-F238E27FC236}">
                  <a16:creationId xmlns:a16="http://schemas.microsoft.com/office/drawing/2014/main" id="{03AA2ACE-0C6C-4285-9F22-7FDFD5834250}"/>
                </a:ext>
              </a:extLst>
            </p:cNvPr>
            <p:cNvPicPr>
              <a:picLocks noChangeAspect="1"/>
            </p:cNvPicPr>
            <p:nvPr/>
          </p:nvPicPr>
          <p:blipFill>
            <a:blip r:embed="rId4"/>
            <a:stretch>
              <a:fillRect/>
            </a:stretch>
          </p:blipFill>
          <p:spPr>
            <a:xfrm>
              <a:off x="1222140" y="1185728"/>
              <a:ext cx="666270" cy="802640"/>
            </a:xfrm>
            <a:prstGeom prst="rect">
              <a:avLst/>
            </a:prstGeom>
          </p:spPr>
        </p:pic>
      </p:grpSp>
      <p:grpSp>
        <p:nvGrpSpPr>
          <p:cNvPr id="40" name="Group 39">
            <a:extLst>
              <a:ext uri="{FF2B5EF4-FFF2-40B4-BE49-F238E27FC236}">
                <a16:creationId xmlns:a16="http://schemas.microsoft.com/office/drawing/2014/main" id="{45C1DD6A-3A75-480A-BD76-1BDB4DC4D7BA}"/>
              </a:ext>
            </a:extLst>
          </p:cNvPr>
          <p:cNvGrpSpPr/>
          <p:nvPr/>
        </p:nvGrpSpPr>
        <p:grpSpPr>
          <a:xfrm>
            <a:off x="23393400" y="1714416"/>
            <a:ext cx="533400" cy="1090637"/>
            <a:chOff x="1222140" y="883740"/>
            <a:chExt cx="7969462" cy="1104628"/>
          </a:xfrm>
        </p:grpSpPr>
        <p:sp>
          <p:nvSpPr>
            <p:cNvPr id="41" name="TextBox 40">
              <a:extLst>
                <a:ext uri="{FF2B5EF4-FFF2-40B4-BE49-F238E27FC236}">
                  <a16:creationId xmlns:a16="http://schemas.microsoft.com/office/drawing/2014/main" id="{C40479FC-CA7D-4544-968F-1FE22B0CB8C5}"/>
                </a:ext>
              </a:extLst>
            </p:cNvPr>
            <p:cNvSpPr txBox="1"/>
            <p:nvPr/>
          </p:nvSpPr>
          <p:spPr>
            <a:xfrm>
              <a:off x="1687278" y="883740"/>
              <a:ext cx="7504324" cy="749141"/>
            </a:xfrm>
            <a:prstGeom prst="roundRect">
              <a:avLst/>
            </a:prstGeom>
            <a:solidFill>
              <a:srgbClr val="E0FFC1"/>
            </a:solidFill>
            <a:ln w="38100">
              <a:solidFill>
                <a:srgbClr val="00B050"/>
              </a:solidFill>
            </a:ln>
          </p:spPr>
          <p:txBody>
            <a:bodyPr wrap="square" rtlCol="0">
              <a:spAutoFit/>
            </a:bodyPr>
            <a:lstStyle/>
            <a:p>
              <a:pPr marL="0" marR="0" lvl="0" indent="0" algn="just" defTabSz="1371600" rtl="0" eaLnBrk="1" fontAlgn="auto" latinLnBrk="0" hangingPunct="1">
                <a:lnSpc>
                  <a:spcPct val="100000"/>
                </a:lnSpc>
                <a:spcBef>
                  <a:spcPts val="0"/>
                </a:spcBef>
                <a:spcAft>
                  <a:spcPts val="0"/>
                </a:spcAft>
                <a:buClrTx/>
                <a:buSzTx/>
                <a:buFontTx/>
                <a:buNone/>
                <a:tabLst/>
                <a:defRPr/>
              </a:pPr>
              <a:endParaRPr kumimoji="0" lang="vi-VN" sz="6000" b="1" i="0" u="none" strike="noStrike" kern="1200" cap="none" spc="0" normalizeH="0" baseline="0" noProof="0">
                <a:ln>
                  <a:noFill/>
                </a:ln>
                <a:solidFill>
                  <a:prstClr val="black"/>
                </a:solidFill>
                <a:effectLst/>
                <a:uLnTx/>
                <a:uFillTx/>
                <a:latin typeface="Calibri" panose="020F0502020204030204"/>
                <a:ea typeface="Roboto" panose="02000000000000000000" pitchFamily="2" charset="0"/>
                <a:cs typeface="+mn-cs"/>
              </a:endParaRPr>
            </a:p>
          </p:txBody>
        </p:sp>
        <p:pic>
          <p:nvPicPr>
            <p:cNvPr id="42" name="Picture 41">
              <a:extLst>
                <a:ext uri="{FF2B5EF4-FFF2-40B4-BE49-F238E27FC236}">
                  <a16:creationId xmlns:a16="http://schemas.microsoft.com/office/drawing/2014/main" id="{07564D3F-6E34-43F0-8B75-8AFBF94C49F3}"/>
                </a:ext>
              </a:extLst>
            </p:cNvPr>
            <p:cNvPicPr>
              <a:picLocks noChangeAspect="1"/>
            </p:cNvPicPr>
            <p:nvPr/>
          </p:nvPicPr>
          <p:blipFill>
            <a:blip r:embed="rId4"/>
            <a:stretch>
              <a:fillRect/>
            </a:stretch>
          </p:blipFill>
          <p:spPr>
            <a:xfrm>
              <a:off x="1222140" y="1185728"/>
              <a:ext cx="666270" cy="802640"/>
            </a:xfrm>
            <a:prstGeom prst="rect">
              <a:avLst/>
            </a:prstGeom>
          </p:spPr>
        </p:pic>
      </p:grpSp>
      <p:sp>
        <p:nvSpPr>
          <p:cNvPr id="24" name="Rectangle: Rounded Corners 7">
            <a:extLst>
              <a:ext uri="{FF2B5EF4-FFF2-40B4-BE49-F238E27FC236}">
                <a16:creationId xmlns:a16="http://schemas.microsoft.com/office/drawing/2014/main" id="{AC9DA35D-2DF5-4A5B-89B2-50AFBD9424DF}"/>
              </a:ext>
            </a:extLst>
          </p:cNvPr>
          <p:cNvSpPr/>
          <p:nvPr/>
        </p:nvSpPr>
        <p:spPr>
          <a:xfrm>
            <a:off x="986312" y="2848097"/>
            <a:ext cx="16259403" cy="6740294"/>
          </a:xfrm>
          <a:custGeom>
            <a:avLst/>
            <a:gdLst>
              <a:gd name="connsiteX0" fmla="*/ 0 w 16259403"/>
              <a:gd name="connsiteY0" fmla="*/ 670187 h 6740294"/>
              <a:gd name="connsiteX1" fmla="*/ 670187 w 16259403"/>
              <a:gd name="connsiteY1" fmla="*/ 0 h 6740294"/>
              <a:gd name="connsiteX2" fmla="*/ 15589216 w 16259403"/>
              <a:gd name="connsiteY2" fmla="*/ 0 h 6740294"/>
              <a:gd name="connsiteX3" fmla="*/ 16259403 w 16259403"/>
              <a:gd name="connsiteY3" fmla="*/ 670187 h 6740294"/>
              <a:gd name="connsiteX4" fmla="*/ 16259403 w 16259403"/>
              <a:gd name="connsiteY4" fmla="*/ 6070107 h 6740294"/>
              <a:gd name="connsiteX5" fmla="*/ 15589216 w 16259403"/>
              <a:gd name="connsiteY5" fmla="*/ 6740294 h 6740294"/>
              <a:gd name="connsiteX6" fmla="*/ 670187 w 16259403"/>
              <a:gd name="connsiteY6" fmla="*/ 6740294 h 6740294"/>
              <a:gd name="connsiteX7" fmla="*/ 0 w 16259403"/>
              <a:gd name="connsiteY7" fmla="*/ 6070107 h 6740294"/>
              <a:gd name="connsiteX8" fmla="*/ 0 w 16259403"/>
              <a:gd name="connsiteY8" fmla="*/ 670187 h 674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59403" h="6740294" fill="none" extrusionOk="0">
                <a:moveTo>
                  <a:pt x="0" y="670187"/>
                </a:moveTo>
                <a:cubicBezTo>
                  <a:pt x="-48370" y="292229"/>
                  <a:pt x="315655" y="12760"/>
                  <a:pt x="670187" y="0"/>
                </a:cubicBezTo>
                <a:cubicBezTo>
                  <a:pt x="2806074" y="130954"/>
                  <a:pt x="8406321" y="43574"/>
                  <a:pt x="15589216" y="0"/>
                </a:cubicBezTo>
                <a:cubicBezTo>
                  <a:pt x="15992820" y="51555"/>
                  <a:pt x="16286554" y="333310"/>
                  <a:pt x="16259403" y="670187"/>
                </a:cubicBezTo>
                <a:cubicBezTo>
                  <a:pt x="16108964" y="1435427"/>
                  <a:pt x="16345282" y="4824912"/>
                  <a:pt x="16259403" y="6070107"/>
                </a:cubicBezTo>
                <a:cubicBezTo>
                  <a:pt x="16227930" y="6445409"/>
                  <a:pt x="15913517" y="6708670"/>
                  <a:pt x="15589216" y="6740294"/>
                </a:cubicBezTo>
                <a:cubicBezTo>
                  <a:pt x="9016965" y="6895491"/>
                  <a:pt x="3468973" y="6903314"/>
                  <a:pt x="670187" y="6740294"/>
                </a:cubicBezTo>
                <a:cubicBezTo>
                  <a:pt x="305491" y="6666734"/>
                  <a:pt x="-60202" y="6475394"/>
                  <a:pt x="0" y="6070107"/>
                </a:cubicBezTo>
                <a:cubicBezTo>
                  <a:pt x="64656" y="5005461"/>
                  <a:pt x="-17807" y="1741249"/>
                  <a:pt x="0" y="670187"/>
                </a:cubicBezTo>
                <a:close/>
              </a:path>
              <a:path w="16259403" h="6740294" stroke="0" extrusionOk="0">
                <a:moveTo>
                  <a:pt x="0" y="670187"/>
                </a:moveTo>
                <a:cubicBezTo>
                  <a:pt x="-7879" y="295193"/>
                  <a:pt x="272761" y="10243"/>
                  <a:pt x="670187" y="0"/>
                </a:cubicBezTo>
                <a:cubicBezTo>
                  <a:pt x="7480377" y="132882"/>
                  <a:pt x="10352891" y="-84951"/>
                  <a:pt x="15589216" y="0"/>
                </a:cubicBezTo>
                <a:cubicBezTo>
                  <a:pt x="15933727" y="25022"/>
                  <a:pt x="16247610" y="365236"/>
                  <a:pt x="16259403" y="670187"/>
                </a:cubicBezTo>
                <a:cubicBezTo>
                  <a:pt x="16279590" y="2673764"/>
                  <a:pt x="16411883" y="5173874"/>
                  <a:pt x="16259403" y="6070107"/>
                </a:cubicBezTo>
                <a:cubicBezTo>
                  <a:pt x="16292767" y="6444199"/>
                  <a:pt x="15961953" y="6734938"/>
                  <a:pt x="15589216" y="6740294"/>
                </a:cubicBezTo>
                <a:cubicBezTo>
                  <a:pt x="9883478" y="6827933"/>
                  <a:pt x="6161782" y="6667615"/>
                  <a:pt x="670187" y="6740294"/>
                </a:cubicBezTo>
                <a:cubicBezTo>
                  <a:pt x="293038" y="6673393"/>
                  <a:pt x="-41524" y="6497948"/>
                  <a:pt x="0" y="6070107"/>
                </a:cubicBezTo>
                <a:cubicBezTo>
                  <a:pt x="-38581" y="5160091"/>
                  <a:pt x="63341" y="2265887"/>
                  <a:pt x="0" y="670187"/>
                </a:cubicBezTo>
                <a:close/>
              </a:path>
            </a:pathLst>
          </a:custGeom>
          <a:solidFill>
            <a:schemeClr val="bg1">
              <a:alpha val="93000"/>
            </a:schemeClr>
          </a:solidFill>
          <a:ln w="44450" cap="rnd" cmpd="thickThin">
            <a:solidFill>
              <a:schemeClr val="accent2"/>
            </a:solidFill>
            <a:prstDash val="dash"/>
            <a:round/>
            <a:extLst>
              <a:ext uri="{C807C97D-BFC1-408E-A445-0C87EB9F89A2}">
                <ask:lineSketchStyleProps xmlns:ask="http://schemas.microsoft.com/office/drawing/2018/sketchyshapes" sd="1219033472">
                  <a:prstGeom prst="roundRect">
                    <a:avLst>
                      <a:gd name="adj" fmla="val 9943"/>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vi-VN" sz="6600" b="1">
                <a:solidFill>
                  <a:schemeClr val="tx1"/>
                </a:solidFill>
                <a:latin typeface="Calibri" panose="020F0502020204030204"/>
                <a:ea typeface="Roboto" panose="02000000000000000000" pitchFamily="2" charset="0"/>
              </a:rPr>
              <a:t>Các chi tiết, hình ảnh nói về những kỉ niệm của thời thơ ấu mà tiếng gà trưa gợi lại:</a:t>
            </a:r>
            <a:r>
              <a:rPr lang="vi-VN" sz="6600" b="1">
                <a:solidFill>
                  <a:srgbClr val="FF0000"/>
                </a:solidFill>
                <a:latin typeface="Calibri" panose="020F0502020204030204"/>
                <a:ea typeface="Roboto" panose="02000000000000000000" pitchFamily="2" charset="0"/>
              </a:rPr>
              <a:t> </a:t>
            </a:r>
            <a:endParaRPr lang="en-US" sz="6600" b="1">
              <a:solidFill>
                <a:srgbClr val="FF0000"/>
              </a:solidFill>
              <a:latin typeface="Calibri" panose="020F0502020204030204"/>
              <a:ea typeface="Roboto" panose="02000000000000000000" pitchFamily="2" charset="0"/>
            </a:endParaRPr>
          </a:p>
          <a:p>
            <a:pPr lvl="0" algn="just"/>
            <a:r>
              <a:rPr lang="vi-VN" sz="6600" b="1">
                <a:solidFill>
                  <a:srgbClr val="FF0000"/>
                </a:solidFill>
                <a:latin typeface="Calibri" panose="020F0502020204030204"/>
                <a:ea typeface="Roboto" panose="02000000000000000000" pitchFamily="2" charset="0"/>
              </a:rPr>
              <a:t>ổ rơm – hồng những trứng, con gà mái mơ — khắp mình hoa đốm trắng, con gà mái vàng – lông vàng như màu nắng, giấc mơ – hồng sắc trứng</a:t>
            </a:r>
            <a:endParaRPr kumimoji="0" lang="vi-VN" b="0" i="0" u="none" strike="noStrike" kern="1200" cap="none" spc="0" normalizeH="0" baseline="0" noProof="0" dirty="0">
              <a:ln>
                <a:noFill/>
              </a:ln>
              <a:solidFill>
                <a:srgbClr val="FF0000"/>
              </a:solidFill>
              <a:effectLst/>
              <a:uLnTx/>
              <a:uFillTx/>
              <a:latin typeface="Arial" panose="020B0604020202020204" pitchFamily="34" charset="0"/>
              <a:ea typeface="+mn-ea"/>
              <a:cs typeface="+mn-cs"/>
            </a:endParaRPr>
          </a:p>
        </p:txBody>
      </p:sp>
      <p:grpSp>
        <p:nvGrpSpPr>
          <p:cNvPr id="43" name="Group 42">
            <a:extLst>
              <a:ext uri="{FF2B5EF4-FFF2-40B4-BE49-F238E27FC236}">
                <a16:creationId xmlns:a16="http://schemas.microsoft.com/office/drawing/2014/main" id="{A6AF8183-365F-4BB3-8759-8C36837F8D02}"/>
              </a:ext>
            </a:extLst>
          </p:cNvPr>
          <p:cNvGrpSpPr/>
          <p:nvPr/>
        </p:nvGrpSpPr>
        <p:grpSpPr>
          <a:xfrm>
            <a:off x="24460200" y="9515951"/>
            <a:ext cx="533400" cy="1090637"/>
            <a:chOff x="1222140" y="883740"/>
            <a:chExt cx="7969462" cy="1104628"/>
          </a:xfrm>
        </p:grpSpPr>
        <p:sp>
          <p:nvSpPr>
            <p:cNvPr id="44" name="TextBox 43">
              <a:extLst>
                <a:ext uri="{FF2B5EF4-FFF2-40B4-BE49-F238E27FC236}">
                  <a16:creationId xmlns:a16="http://schemas.microsoft.com/office/drawing/2014/main" id="{9D5C3377-1956-4B97-B02E-0B55BA54E91D}"/>
                </a:ext>
              </a:extLst>
            </p:cNvPr>
            <p:cNvSpPr txBox="1"/>
            <p:nvPr/>
          </p:nvSpPr>
          <p:spPr>
            <a:xfrm>
              <a:off x="1687278" y="883740"/>
              <a:ext cx="7504324" cy="749141"/>
            </a:xfrm>
            <a:prstGeom prst="roundRect">
              <a:avLst/>
            </a:prstGeom>
            <a:solidFill>
              <a:srgbClr val="E0FFC1"/>
            </a:solidFill>
            <a:ln w="38100">
              <a:solidFill>
                <a:srgbClr val="00B050"/>
              </a:solidFill>
            </a:ln>
          </p:spPr>
          <p:txBody>
            <a:bodyPr wrap="square" rtlCol="0">
              <a:spAutoFit/>
            </a:bodyPr>
            <a:lstStyle/>
            <a:p>
              <a:pPr marL="0" marR="0" lvl="0" indent="0" algn="just" defTabSz="1371600" rtl="0" eaLnBrk="1" fontAlgn="auto" latinLnBrk="0" hangingPunct="1">
                <a:lnSpc>
                  <a:spcPct val="100000"/>
                </a:lnSpc>
                <a:spcBef>
                  <a:spcPts val="0"/>
                </a:spcBef>
                <a:spcAft>
                  <a:spcPts val="0"/>
                </a:spcAft>
                <a:buClrTx/>
                <a:buSzTx/>
                <a:buFontTx/>
                <a:buNone/>
                <a:tabLst/>
                <a:defRPr/>
              </a:pPr>
              <a:endParaRPr kumimoji="0" lang="vi-VN" sz="6000" b="1" i="0" u="none" strike="noStrike" kern="1200" cap="none" spc="0" normalizeH="0" baseline="0" noProof="0">
                <a:ln>
                  <a:noFill/>
                </a:ln>
                <a:solidFill>
                  <a:prstClr val="black"/>
                </a:solidFill>
                <a:effectLst/>
                <a:uLnTx/>
                <a:uFillTx/>
                <a:latin typeface="Calibri" panose="020F0502020204030204"/>
                <a:ea typeface="Roboto" panose="02000000000000000000" pitchFamily="2" charset="0"/>
                <a:cs typeface="+mn-cs"/>
              </a:endParaRPr>
            </a:p>
          </p:txBody>
        </p:sp>
        <p:pic>
          <p:nvPicPr>
            <p:cNvPr id="45" name="Picture 44">
              <a:extLst>
                <a:ext uri="{FF2B5EF4-FFF2-40B4-BE49-F238E27FC236}">
                  <a16:creationId xmlns:a16="http://schemas.microsoft.com/office/drawing/2014/main" id="{A8A23672-1E85-4D38-90BB-61856FC9DC41}"/>
                </a:ext>
              </a:extLst>
            </p:cNvPr>
            <p:cNvPicPr>
              <a:picLocks noChangeAspect="1"/>
            </p:cNvPicPr>
            <p:nvPr/>
          </p:nvPicPr>
          <p:blipFill>
            <a:blip r:embed="rId4"/>
            <a:stretch>
              <a:fillRect/>
            </a:stretch>
          </p:blipFill>
          <p:spPr>
            <a:xfrm>
              <a:off x="1222140" y="1185728"/>
              <a:ext cx="666270" cy="802640"/>
            </a:xfrm>
            <a:prstGeom prst="rect">
              <a:avLst/>
            </a:prstGeom>
          </p:spPr>
        </p:pic>
      </p:grpSp>
    </p:spTree>
    <p:extLst>
      <p:ext uri="{BB962C8B-B14F-4D97-AF65-F5344CB8AC3E}">
        <p14:creationId xmlns:p14="http://schemas.microsoft.com/office/powerpoint/2010/main" val="4442859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right)">
                                      <p:cBhvr>
                                        <p:cTn id="8" dur="500"/>
                                        <p:tgtEl>
                                          <p:spTgt spid="5"/>
                                        </p:tgtEl>
                                      </p:cBhvr>
                                    </p:animEffect>
                                  </p:childTnLst>
                                  <p:subTnLst>
                                    <p:audio>
                                      <p:cMediaNode>
                                        <p:cTn display="0" masterRel="sameClick">
                                          <p:stCondLst>
                                            <p:cond evt="begin" delay="0">
                                              <p:tn val="5"/>
                                            </p:cond>
                                          </p:stCondLst>
                                          <p:endCondLst>
                                            <p:cond evt="onStopAudio" delay="0">
                                              <p:tgtEl>
                                                <p:sldTgt/>
                                              </p:tgtEl>
                                            </p:cond>
                                          </p:endCondLst>
                                        </p:cTn>
                                        <p:tgtEl>
                                          <p:sndTgt r:embed="rId2" name="click.wav"/>
                                        </p:tgtEl>
                                      </p:cMediaNode>
                                    </p:audio>
                                  </p:sub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randombar(horizontal)">
                                      <p:cBhvr>
                                        <p:cTn id="13" dur="500"/>
                                        <p:tgtEl>
                                          <p:spTgt spid="2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randombar(horizontal)">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par>
                                <p:cTn id="22" presetID="12" presetClass="entr" presetSubtype="8"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p:tgtEl>
                                          <p:spTgt spid="14"/>
                                        </p:tgtEl>
                                        <p:attrNameLst>
                                          <p:attrName>ppt_x</p:attrName>
                                        </p:attrNameLst>
                                      </p:cBhvr>
                                      <p:tavLst>
                                        <p:tav tm="0">
                                          <p:val>
                                            <p:strVal val="#ppt_x-#ppt_w*1.125000"/>
                                          </p:val>
                                        </p:tav>
                                        <p:tav tm="100000">
                                          <p:val>
                                            <p:strVal val="#ppt_x"/>
                                          </p:val>
                                        </p:tav>
                                      </p:tavLst>
                                    </p:anim>
                                    <p:animEffect transition="in" filter="wipe(right)">
                                      <p:cBhvr>
                                        <p:cTn id="25" dur="500"/>
                                        <p:tgtEl>
                                          <p:spTgt spid="14"/>
                                        </p:tgtEl>
                                      </p:cBhvr>
                                    </p:animEffect>
                                  </p:childTnLst>
                                  <p:subTnLst>
                                    <p:audio>
                                      <p:cMediaNode>
                                        <p:cTn display="0" masterRel="sameClick">
                                          <p:stCondLst>
                                            <p:cond evt="begin" delay="0">
                                              <p:tn val="22"/>
                                            </p:cond>
                                          </p:stCondLst>
                                          <p:endCondLst>
                                            <p:cond evt="onStopAudio" delay="0">
                                              <p:tgtEl>
                                                <p:sldTgt/>
                                              </p:tgtEl>
                                            </p:cond>
                                          </p:endCondLst>
                                        </p:cTn>
                                        <p:tgtEl>
                                          <p:sndTgt r:embed="rId2" name="click.wav"/>
                                        </p:tgtEl>
                                      </p:cMediaNode>
                                    </p:audio>
                                  </p:sub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left)">
                                      <p:cBhvr>
                                        <p:cTn id="30" dur="500"/>
                                        <p:tgtEl>
                                          <p:spTgt spid="12"/>
                                        </p:tgtEl>
                                      </p:cBhvr>
                                    </p:animEffect>
                                  </p:childTnLst>
                                </p:cTn>
                              </p:par>
                              <p:par>
                                <p:cTn id="31" presetID="12" presetClass="entr" presetSubtype="8"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additive="base">
                                        <p:cTn id="33" dur="500"/>
                                        <p:tgtEl>
                                          <p:spTgt spid="18"/>
                                        </p:tgtEl>
                                        <p:attrNameLst>
                                          <p:attrName>ppt_x</p:attrName>
                                        </p:attrNameLst>
                                      </p:cBhvr>
                                      <p:tavLst>
                                        <p:tav tm="0">
                                          <p:val>
                                            <p:strVal val="#ppt_x-#ppt_w*1.125000"/>
                                          </p:val>
                                        </p:tav>
                                        <p:tav tm="100000">
                                          <p:val>
                                            <p:strVal val="#ppt_x"/>
                                          </p:val>
                                        </p:tav>
                                      </p:tavLst>
                                    </p:anim>
                                    <p:animEffect transition="in" filter="wipe(right)">
                                      <p:cBhvr>
                                        <p:cTn id="34" dur="500"/>
                                        <p:tgtEl>
                                          <p:spTgt spid="18"/>
                                        </p:tgtEl>
                                      </p:cBhvr>
                                    </p:animEffect>
                                  </p:childTnLst>
                                  <p:subTnLst>
                                    <p:audio>
                                      <p:cMediaNode>
                                        <p:cTn display="0" masterRel="sameClick">
                                          <p:stCondLst>
                                            <p:cond evt="begin" delay="0">
                                              <p:tn val="31"/>
                                            </p:cond>
                                          </p:stCondLst>
                                          <p:endCondLst>
                                            <p:cond evt="onStopAudio" delay="0">
                                              <p:tgtEl>
                                                <p:sldTgt/>
                                              </p:tgtEl>
                                            </p:cond>
                                          </p:endCondLst>
                                        </p:cTn>
                                        <p:tgtEl>
                                          <p:sndTgt r:embed="rId2" name="click.wav"/>
                                        </p:tgtEl>
                                      </p:cMediaNode>
                                    </p:audio>
                                  </p:sub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left)">
                                      <p:cBhvr>
                                        <p:cTn id="39" dur="500"/>
                                        <p:tgtEl>
                                          <p:spTgt spid="13"/>
                                        </p:tgtEl>
                                      </p:cBhvr>
                                    </p:animEffect>
                                  </p:childTnLst>
                                </p:cTn>
                              </p:par>
                              <p:par>
                                <p:cTn id="40" presetID="12" presetClass="entr" presetSubtype="8"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additive="base">
                                        <p:cTn id="42" dur="500"/>
                                        <p:tgtEl>
                                          <p:spTgt spid="21"/>
                                        </p:tgtEl>
                                        <p:attrNameLst>
                                          <p:attrName>ppt_x</p:attrName>
                                        </p:attrNameLst>
                                      </p:cBhvr>
                                      <p:tavLst>
                                        <p:tav tm="0">
                                          <p:val>
                                            <p:strVal val="#ppt_x-#ppt_w*1.125000"/>
                                          </p:val>
                                        </p:tav>
                                        <p:tav tm="100000">
                                          <p:val>
                                            <p:strVal val="#ppt_x"/>
                                          </p:val>
                                        </p:tav>
                                      </p:tavLst>
                                    </p:anim>
                                    <p:animEffect transition="in" filter="wipe(right)">
                                      <p:cBhvr>
                                        <p:cTn id="43" dur="500"/>
                                        <p:tgtEl>
                                          <p:spTgt spid="21"/>
                                        </p:tgtEl>
                                      </p:cBhvr>
                                    </p:animEffect>
                                  </p:childTnLst>
                                  <p:subTnLst>
                                    <p:audio>
                                      <p:cMediaNode>
                                        <p:cTn display="0" masterRel="sameClick">
                                          <p:stCondLst>
                                            <p:cond evt="begin" delay="0">
                                              <p:tn val="40"/>
                                            </p:cond>
                                          </p:stCondLst>
                                          <p:endCondLst>
                                            <p:cond evt="onStopAudio" delay="0">
                                              <p:tgtEl>
                                                <p:sldTgt/>
                                              </p:tgtEl>
                                            </p:cond>
                                          </p:endCondLst>
                                        </p:cTn>
                                        <p:tgtEl>
                                          <p:sndTgt r:embed="rId2" name="click.wav"/>
                                        </p:tgtEl>
                                      </p:cMediaNode>
                                    </p:audio>
                                  </p:sub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left)">
                                      <p:cBhvr>
                                        <p:cTn id="48" dur="500"/>
                                        <p:tgtEl>
                                          <p:spTgt spid="27"/>
                                        </p:tgtEl>
                                      </p:cBhvr>
                                    </p:animEffect>
                                  </p:childTnLst>
                                </p:cTn>
                              </p:par>
                              <p:par>
                                <p:cTn id="49" presetID="12" presetClass="entr" presetSubtype="8"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anim calcmode="lin" valueType="num">
                                      <p:cBhvr additive="base">
                                        <p:cTn id="51" dur="500"/>
                                        <p:tgtEl>
                                          <p:spTgt spid="31"/>
                                        </p:tgtEl>
                                        <p:attrNameLst>
                                          <p:attrName>ppt_x</p:attrName>
                                        </p:attrNameLst>
                                      </p:cBhvr>
                                      <p:tavLst>
                                        <p:tav tm="0">
                                          <p:val>
                                            <p:strVal val="#ppt_x-#ppt_w*1.125000"/>
                                          </p:val>
                                        </p:tav>
                                        <p:tav tm="100000">
                                          <p:val>
                                            <p:strVal val="#ppt_x"/>
                                          </p:val>
                                        </p:tav>
                                      </p:tavLst>
                                    </p:anim>
                                    <p:animEffect transition="in" filter="wipe(right)">
                                      <p:cBhvr>
                                        <p:cTn id="52" dur="500"/>
                                        <p:tgtEl>
                                          <p:spTgt spid="31"/>
                                        </p:tgtEl>
                                      </p:cBhvr>
                                    </p:animEffect>
                                  </p:childTnLst>
                                  <p:subTnLst>
                                    <p:audio>
                                      <p:cMediaNode>
                                        <p:cTn display="0" masterRel="sameClick">
                                          <p:stCondLst>
                                            <p:cond evt="begin" delay="0">
                                              <p:tn val="49"/>
                                            </p:cond>
                                          </p:stCondLst>
                                          <p:endCondLst>
                                            <p:cond evt="onStopAudio" delay="0">
                                              <p:tgtEl>
                                                <p:sldTgt/>
                                              </p:tgtEl>
                                            </p:cond>
                                          </p:endCondLst>
                                        </p:cTn>
                                        <p:tgtEl>
                                          <p:sndTgt r:embed="rId2" name="click.wav"/>
                                        </p:tgtEl>
                                      </p:cMediaNode>
                                    </p:audio>
                                  </p:sub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left)">
                                      <p:cBhvr>
                                        <p:cTn id="57" dur="500"/>
                                        <p:tgtEl>
                                          <p:spTgt spid="28"/>
                                        </p:tgtEl>
                                      </p:cBhvr>
                                    </p:animEffect>
                                  </p:childTnLst>
                                </p:cTn>
                              </p:par>
                              <p:par>
                                <p:cTn id="58" presetID="12" presetClass="entr" presetSubtype="8" fill="hold" nodeType="withEffect">
                                  <p:stCondLst>
                                    <p:cond delay="0"/>
                                  </p:stCondLst>
                                  <p:childTnLst>
                                    <p:set>
                                      <p:cBhvr>
                                        <p:cTn id="59" dur="1" fill="hold">
                                          <p:stCondLst>
                                            <p:cond delay="0"/>
                                          </p:stCondLst>
                                        </p:cTn>
                                        <p:tgtEl>
                                          <p:spTgt spid="34"/>
                                        </p:tgtEl>
                                        <p:attrNameLst>
                                          <p:attrName>style.visibility</p:attrName>
                                        </p:attrNameLst>
                                      </p:cBhvr>
                                      <p:to>
                                        <p:strVal val="visible"/>
                                      </p:to>
                                    </p:set>
                                    <p:anim calcmode="lin" valueType="num">
                                      <p:cBhvr additive="base">
                                        <p:cTn id="60" dur="500"/>
                                        <p:tgtEl>
                                          <p:spTgt spid="34"/>
                                        </p:tgtEl>
                                        <p:attrNameLst>
                                          <p:attrName>ppt_x</p:attrName>
                                        </p:attrNameLst>
                                      </p:cBhvr>
                                      <p:tavLst>
                                        <p:tav tm="0">
                                          <p:val>
                                            <p:strVal val="#ppt_x-#ppt_w*1.125000"/>
                                          </p:val>
                                        </p:tav>
                                        <p:tav tm="100000">
                                          <p:val>
                                            <p:strVal val="#ppt_x"/>
                                          </p:val>
                                        </p:tav>
                                      </p:tavLst>
                                    </p:anim>
                                    <p:animEffect transition="in" filter="wipe(right)">
                                      <p:cBhvr>
                                        <p:cTn id="61" dur="500"/>
                                        <p:tgtEl>
                                          <p:spTgt spid="34"/>
                                        </p:tgtEl>
                                      </p:cBhvr>
                                    </p:animEffect>
                                  </p:childTnLst>
                                  <p:subTnLst>
                                    <p:audio>
                                      <p:cMediaNode>
                                        <p:cTn display="0" masterRel="sameClick">
                                          <p:stCondLst>
                                            <p:cond evt="begin" delay="0">
                                              <p:tn val="58"/>
                                            </p:cond>
                                          </p:stCondLst>
                                          <p:endCondLst>
                                            <p:cond evt="onStopAudio" delay="0">
                                              <p:tgtEl>
                                                <p:sldTgt/>
                                              </p:tgtEl>
                                            </p:cond>
                                          </p:endCondLst>
                                        </p:cTn>
                                        <p:tgtEl>
                                          <p:sndTgt r:embed="rId2" name="click.wav"/>
                                        </p:tgtEl>
                                      </p:cMediaNode>
                                    </p:audio>
                                  </p:sub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29"/>
                                        </p:tgtEl>
                                        <p:attrNameLst>
                                          <p:attrName>style.visibility</p:attrName>
                                        </p:attrNameLst>
                                      </p:cBhvr>
                                      <p:to>
                                        <p:strVal val="visible"/>
                                      </p:to>
                                    </p:set>
                                    <p:animEffect transition="in" filter="wipe(left)">
                                      <p:cBhvr>
                                        <p:cTn id="66" dur="500"/>
                                        <p:tgtEl>
                                          <p:spTgt spid="29"/>
                                        </p:tgtEl>
                                      </p:cBhvr>
                                    </p:animEffect>
                                  </p:childTnLst>
                                </p:cTn>
                              </p:par>
                              <p:par>
                                <p:cTn id="67" presetID="12" presetClass="entr" presetSubtype="8" fill="hold" nodeType="withEffect">
                                  <p:stCondLst>
                                    <p:cond delay="0"/>
                                  </p:stCondLst>
                                  <p:childTnLst>
                                    <p:set>
                                      <p:cBhvr>
                                        <p:cTn id="68" dur="1" fill="hold">
                                          <p:stCondLst>
                                            <p:cond delay="0"/>
                                          </p:stCondLst>
                                        </p:cTn>
                                        <p:tgtEl>
                                          <p:spTgt spid="37"/>
                                        </p:tgtEl>
                                        <p:attrNameLst>
                                          <p:attrName>style.visibility</p:attrName>
                                        </p:attrNameLst>
                                      </p:cBhvr>
                                      <p:to>
                                        <p:strVal val="visible"/>
                                      </p:to>
                                    </p:set>
                                    <p:anim calcmode="lin" valueType="num">
                                      <p:cBhvr additive="base">
                                        <p:cTn id="69" dur="500"/>
                                        <p:tgtEl>
                                          <p:spTgt spid="37"/>
                                        </p:tgtEl>
                                        <p:attrNameLst>
                                          <p:attrName>ppt_x</p:attrName>
                                        </p:attrNameLst>
                                      </p:cBhvr>
                                      <p:tavLst>
                                        <p:tav tm="0">
                                          <p:val>
                                            <p:strVal val="#ppt_x-#ppt_w*1.125000"/>
                                          </p:val>
                                        </p:tav>
                                        <p:tav tm="100000">
                                          <p:val>
                                            <p:strVal val="#ppt_x"/>
                                          </p:val>
                                        </p:tav>
                                      </p:tavLst>
                                    </p:anim>
                                    <p:animEffect transition="in" filter="wipe(right)">
                                      <p:cBhvr>
                                        <p:cTn id="70" dur="500"/>
                                        <p:tgtEl>
                                          <p:spTgt spid="37"/>
                                        </p:tgtEl>
                                      </p:cBhvr>
                                    </p:animEffect>
                                  </p:childTnLst>
                                  <p:subTnLst>
                                    <p:audio>
                                      <p:cMediaNode>
                                        <p:cTn display="0" masterRel="sameClick">
                                          <p:stCondLst>
                                            <p:cond evt="begin" delay="0">
                                              <p:tn val="67"/>
                                            </p:cond>
                                          </p:stCondLst>
                                          <p:endCondLst>
                                            <p:cond evt="onStopAudio" delay="0">
                                              <p:tgtEl>
                                                <p:sldTgt/>
                                              </p:tgtEl>
                                            </p:cond>
                                          </p:endCondLst>
                                        </p:cTn>
                                        <p:tgtEl>
                                          <p:sndTgt r:embed="rId2" name="click.wav"/>
                                        </p:tgtEl>
                                      </p:cMediaNode>
                                    </p:audio>
                                  </p:sub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wipe(left)">
                                      <p:cBhvr>
                                        <p:cTn id="75" dur="500"/>
                                        <p:tgtEl>
                                          <p:spTgt spid="30"/>
                                        </p:tgtEl>
                                      </p:cBhvr>
                                    </p:animEffect>
                                  </p:childTnLst>
                                </p:cTn>
                              </p:par>
                              <p:par>
                                <p:cTn id="76" presetID="12" presetClass="entr" presetSubtype="8" fill="hold" nodeType="withEffect">
                                  <p:stCondLst>
                                    <p:cond delay="0"/>
                                  </p:stCondLst>
                                  <p:childTnLst>
                                    <p:set>
                                      <p:cBhvr>
                                        <p:cTn id="77" dur="1" fill="hold">
                                          <p:stCondLst>
                                            <p:cond delay="0"/>
                                          </p:stCondLst>
                                        </p:cTn>
                                        <p:tgtEl>
                                          <p:spTgt spid="40"/>
                                        </p:tgtEl>
                                        <p:attrNameLst>
                                          <p:attrName>style.visibility</p:attrName>
                                        </p:attrNameLst>
                                      </p:cBhvr>
                                      <p:to>
                                        <p:strVal val="visible"/>
                                      </p:to>
                                    </p:set>
                                    <p:anim calcmode="lin" valueType="num">
                                      <p:cBhvr additive="base">
                                        <p:cTn id="78" dur="500"/>
                                        <p:tgtEl>
                                          <p:spTgt spid="40"/>
                                        </p:tgtEl>
                                        <p:attrNameLst>
                                          <p:attrName>ppt_x</p:attrName>
                                        </p:attrNameLst>
                                      </p:cBhvr>
                                      <p:tavLst>
                                        <p:tav tm="0">
                                          <p:val>
                                            <p:strVal val="#ppt_x-#ppt_w*1.125000"/>
                                          </p:val>
                                        </p:tav>
                                        <p:tav tm="100000">
                                          <p:val>
                                            <p:strVal val="#ppt_x"/>
                                          </p:val>
                                        </p:tav>
                                      </p:tavLst>
                                    </p:anim>
                                    <p:animEffect transition="in" filter="wipe(right)">
                                      <p:cBhvr>
                                        <p:cTn id="79" dur="500"/>
                                        <p:tgtEl>
                                          <p:spTgt spid="40"/>
                                        </p:tgtEl>
                                      </p:cBhvr>
                                    </p:animEffect>
                                  </p:childTnLst>
                                  <p:subTnLst>
                                    <p:audio>
                                      <p:cMediaNode>
                                        <p:cTn display="0" masterRel="sameClick">
                                          <p:stCondLst>
                                            <p:cond evt="begin" delay="0">
                                              <p:tn val="76"/>
                                            </p:cond>
                                          </p:stCondLst>
                                          <p:endCondLst>
                                            <p:cond evt="onStopAudio" delay="0">
                                              <p:tgtEl>
                                                <p:sldTgt/>
                                              </p:tgtEl>
                                            </p:cond>
                                          </p:endCondLst>
                                        </p:cTn>
                                        <p:tgtEl>
                                          <p:sndTgt r:embed="rId2" name="click.wav"/>
                                        </p:tgtEl>
                                      </p:cMediaNode>
                                    </p:audio>
                                  </p:subTnLst>
                                </p:cTn>
                              </p:par>
                            </p:childTnLst>
                          </p:cTn>
                        </p:par>
                      </p:childTnLst>
                    </p:cTn>
                  </p:par>
                  <p:par>
                    <p:cTn id="80" fill="hold">
                      <p:stCondLst>
                        <p:cond delay="indefinite"/>
                      </p:stCondLst>
                      <p:childTnLst>
                        <p:par>
                          <p:cTn id="81" fill="hold">
                            <p:stCondLst>
                              <p:cond delay="0"/>
                            </p:stCondLst>
                            <p:childTnLst>
                              <p:par>
                                <p:cTn id="82" presetID="2" presetClass="entr" presetSubtype="4" fill="hold" grpId="0" nodeType="clickEffect">
                                  <p:stCondLst>
                                    <p:cond delay="0"/>
                                  </p:stCondLst>
                                  <p:childTnLst>
                                    <p:set>
                                      <p:cBhvr>
                                        <p:cTn id="83" dur="1" fill="hold">
                                          <p:stCondLst>
                                            <p:cond delay="0"/>
                                          </p:stCondLst>
                                        </p:cTn>
                                        <p:tgtEl>
                                          <p:spTgt spid="24"/>
                                        </p:tgtEl>
                                        <p:attrNameLst>
                                          <p:attrName>style.visibility</p:attrName>
                                        </p:attrNameLst>
                                      </p:cBhvr>
                                      <p:to>
                                        <p:strVal val="visible"/>
                                      </p:to>
                                    </p:set>
                                    <p:anim calcmode="lin" valueType="num">
                                      <p:cBhvr additive="base">
                                        <p:cTn id="84" dur="500" fill="hold"/>
                                        <p:tgtEl>
                                          <p:spTgt spid="24"/>
                                        </p:tgtEl>
                                        <p:attrNameLst>
                                          <p:attrName>ppt_x</p:attrName>
                                        </p:attrNameLst>
                                      </p:cBhvr>
                                      <p:tavLst>
                                        <p:tav tm="0">
                                          <p:val>
                                            <p:strVal val="#ppt_x"/>
                                          </p:val>
                                        </p:tav>
                                        <p:tav tm="100000">
                                          <p:val>
                                            <p:strVal val="#ppt_x"/>
                                          </p:val>
                                        </p:tav>
                                      </p:tavLst>
                                    </p:anim>
                                    <p:anim calcmode="lin" valueType="num">
                                      <p:cBhvr additive="base">
                                        <p:cTn id="85" dur="500" fill="hold"/>
                                        <p:tgtEl>
                                          <p:spTgt spid="24"/>
                                        </p:tgtEl>
                                        <p:attrNameLst>
                                          <p:attrName>ppt_y</p:attrName>
                                        </p:attrNameLst>
                                      </p:cBhvr>
                                      <p:tavLst>
                                        <p:tav tm="0">
                                          <p:val>
                                            <p:strVal val="1+#ppt_h/2"/>
                                          </p:val>
                                        </p:tav>
                                        <p:tav tm="100000">
                                          <p:val>
                                            <p:strVal val="#ppt_y"/>
                                          </p:val>
                                        </p:tav>
                                      </p:tavLst>
                                    </p:anim>
                                  </p:childTnLst>
                                </p:cTn>
                              </p:par>
                              <p:par>
                                <p:cTn id="86" presetID="12" presetClass="entr" presetSubtype="8" fill="hold" nodeType="withEffect">
                                  <p:stCondLst>
                                    <p:cond delay="0"/>
                                  </p:stCondLst>
                                  <p:childTnLst>
                                    <p:set>
                                      <p:cBhvr>
                                        <p:cTn id="87" dur="1" fill="hold">
                                          <p:stCondLst>
                                            <p:cond delay="0"/>
                                          </p:stCondLst>
                                        </p:cTn>
                                        <p:tgtEl>
                                          <p:spTgt spid="43"/>
                                        </p:tgtEl>
                                        <p:attrNameLst>
                                          <p:attrName>style.visibility</p:attrName>
                                        </p:attrNameLst>
                                      </p:cBhvr>
                                      <p:to>
                                        <p:strVal val="visible"/>
                                      </p:to>
                                    </p:set>
                                    <p:anim calcmode="lin" valueType="num">
                                      <p:cBhvr additive="base">
                                        <p:cTn id="88" dur="500"/>
                                        <p:tgtEl>
                                          <p:spTgt spid="43"/>
                                        </p:tgtEl>
                                        <p:attrNameLst>
                                          <p:attrName>ppt_x</p:attrName>
                                        </p:attrNameLst>
                                      </p:cBhvr>
                                      <p:tavLst>
                                        <p:tav tm="0">
                                          <p:val>
                                            <p:strVal val="#ppt_x-#ppt_w*1.125000"/>
                                          </p:val>
                                        </p:tav>
                                        <p:tav tm="100000">
                                          <p:val>
                                            <p:strVal val="#ppt_x"/>
                                          </p:val>
                                        </p:tav>
                                      </p:tavLst>
                                    </p:anim>
                                    <p:animEffect transition="in" filter="wipe(right)">
                                      <p:cBhvr>
                                        <p:cTn id="89" dur="500"/>
                                        <p:tgtEl>
                                          <p:spTgt spid="43"/>
                                        </p:tgtEl>
                                      </p:cBhvr>
                                    </p:animEffect>
                                  </p:childTnLst>
                                  <p:subTnLst>
                                    <p:audio>
                                      <p:cMediaNode>
                                        <p:cTn display="0" masterRel="sameClick">
                                          <p:stCondLst>
                                            <p:cond evt="begin" delay="0">
                                              <p:tn val="86"/>
                                            </p:cond>
                                          </p:stCondLst>
                                          <p:endCondLst>
                                            <p:cond evt="onStopAudio" delay="0">
                                              <p:tgtEl>
                                                <p:sldTgt/>
                                              </p:tgtEl>
                                            </p:cond>
                                          </p:endCondLst>
                                        </p:cTn>
                                        <p:tgtEl>
                                          <p:sndTgt r:embed="rId2" name="click.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27" grpId="0" animBg="1"/>
      <p:bldP spid="28" grpId="0" animBg="1"/>
      <p:bldP spid="25" grpId="0"/>
      <p:bldP spid="29" grpId="0" animBg="1"/>
      <p:bldP spid="30" grpId="0" animBg="1"/>
      <p:bldP spid="26" grpId="0"/>
      <p:bldP spid="2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1851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Rectangle: Rounded Corners 21">
            <a:extLst>
              <a:ext uri="{FF2B5EF4-FFF2-40B4-BE49-F238E27FC236}">
                <a16:creationId xmlns:a16="http://schemas.microsoft.com/office/drawing/2014/main" id="{19899FED-752B-4546-904F-66676DD65C21}"/>
              </a:ext>
            </a:extLst>
          </p:cNvPr>
          <p:cNvSpPr/>
          <p:nvPr/>
        </p:nvSpPr>
        <p:spPr>
          <a:xfrm>
            <a:off x="448403" y="698610"/>
            <a:ext cx="17373599" cy="9362660"/>
          </a:xfrm>
          <a:prstGeom prst="roundRect">
            <a:avLst>
              <a:gd name="adj" fmla="val 11589"/>
            </a:avLst>
          </a:prstGeom>
          <a:solidFill>
            <a:schemeClr val="bg1">
              <a:alpha val="91000"/>
            </a:schemeClr>
          </a:solidFill>
          <a:ln w="762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3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0" name="Rectangle: Rounded Corners 7">
            <a:extLst>
              <a:ext uri="{FF2B5EF4-FFF2-40B4-BE49-F238E27FC236}">
                <a16:creationId xmlns:a16="http://schemas.microsoft.com/office/drawing/2014/main" id="{90CA0629-B6EC-47E5-8477-A184C15F6E8A}"/>
              </a:ext>
            </a:extLst>
          </p:cNvPr>
          <p:cNvSpPr/>
          <p:nvPr/>
        </p:nvSpPr>
        <p:spPr>
          <a:xfrm>
            <a:off x="2974202" y="2675848"/>
            <a:ext cx="12110886" cy="4132151"/>
          </a:xfrm>
          <a:custGeom>
            <a:avLst/>
            <a:gdLst>
              <a:gd name="connsiteX0" fmla="*/ 0 w 12110886"/>
              <a:gd name="connsiteY0" fmla="*/ 410860 h 4132151"/>
              <a:gd name="connsiteX1" fmla="*/ 410860 w 12110886"/>
              <a:gd name="connsiteY1" fmla="*/ 0 h 4132151"/>
              <a:gd name="connsiteX2" fmla="*/ 11700026 w 12110886"/>
              <a:gd name="connsiteY2" fmla="*/ 0 h 4132151"/>
              <a:gd name="connsiteX3" fmla="*/ 12110886 w 12110886"/>
              <a:gd name="connsiteY3" fmla="*/ 410860 h 4132151"/>
              <a:gd name="connsiteX4" fmla="*/ 12110886 w 12110886"/>
              <a:gd name="connsiteY4" fmla="*/ 3721291 h 4132151"/>
              <a:gd name="connsiteX5" fmla="*/ 11700026 w 12110886"/>
              <a:gd name="connsiteY5" fmla="*/ 4132151 h 4132151"/>
              <a:gd name="connsiteX6" fmla="*/ 410860 w 12110886"/>
              <a:gd name="connsiteY6" fmla="*/ 4132151 h 4132151"/>
              <a:gd name="connsiteX7" fmla="*/ 0 w 12110886"/>
              <a:gd name="connsiteY7" fmla="*/ 3721291 h 4132151"/>
              <a:gd name="connsiteX8" fmla="*/ 0 w 12110886"/>
              <a:gd name="connsiteY8" fmla="*/ 410860 h 41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0886" h="4132151" fill="none" extrusionOk="0">
                <a:moveTo>
                  <a:pt x="0" y="410860"/>
                </a:moveTo>
                <a:cubicBezTo>
                  <a:pt x="-24419" y="179998"/>
                  <a:pt x="196157" y="9985"/>
                  <a:pt x="410860" y="0"/>
                </a:cubicBezTo>
                <a:cubicBezTo>
                  <a:pt x="2611096" y="130954"/>
                  <a:pt x="6946148" y="43574"/>
                  <a:pt x="11700026" y="0"/>
                </a:cubicBezTo>
                <a:cubicBezTo>
                  <a:pt x="11947333" y="31416"/>
                  <a:pt x="12125669" y="202056"/>
                  <a:pt x="12110886" y="410860"/>
                </a:cubicBezTo>
                <a:cubicBezTo>
                  <a:pt x="11960447" y="950139"/>
                  <a:pt x="12196765" y="2740823"/>
                  <a:pt x="12110886" y="3721291"/>
                </a:cubicBezTo>
                <a:cubicBezTo>
                  <a:pt x="12079865" y="3953297"/>
                  <a:pt x="11916186" y="4124732"/>
                  <a:pt x="11700026" y="4132151"/>
                </a:cubicBezTo>
                <a:cubicBezTo>
                  <a:pt x="8418217" y="4287348"/>
                  <a:pt x="2632992" y="4295171"/>
                  <a:pt x="410860" y="4132151"/>
                </a:cubicBezTo>
                <a:cubicBezTo>
                  <a:pt x="186734" y="4094471"/>
                  <a:pt x="-6838" y="3952196"/>
                  <a:pt x="0" y="3721291"/>
                </a:cubicBezTo>
                <a:cubicBezTo>
                  <a:pt x="64656" y="3064760"/>
                  <a:pt x="-17807" y="1811051"/>
                  <a:pt x="0" y="410860"/>
                </a:cubicBezTo>
                <a:close/>
              </a:path>
              <a:path w="12110886" h="4132151" stroke="0" extrusionOk="0">
                <a:moveTo>
                  <a:pt x="0" y="410860"/>
                </a:moveTo>
                <a:cubicBezTo>
                  <a:pt x="-19054" y="172195"/>
                  <a:pt x="177748" y="2327"/>
                  <a:pt x="410860" y="0"/>
                </a:cubicBezTo>
                <a:cubicBezTo>
                  <a:pt x="4169518" y="132882"/>
                  <a:pt x="9826467" y="-84951"/>
                  <a:pt x="11700026" y="0"/>
                </a:cubicBezTo>
                <a:cubicBezTo>
                  <a:pt x="11898374" y="27894"/>
                  <a:pt x="12109788" y="190019"/>
                  <a:pt x="12110886" y="410860"/>
                </a:cubicBezTo>
                <a:cubicBezTo>
                  <a:pt x="12131073" y="1020939"/>
                  <a:pt x="12263366" y="2102943"/>
                  <a:pt x="12110886" y="3721291"/>
                </a:cubicBezTo>
                <a:cubicBezTo>
                  <a:pt x="12138627" y="3951494"/>
                  <a:pt x="11932243" y="4121234"/>
                  <a:pt x="11700026" y="4132151"/>
                </a:cubicBezTo>
                <a:cubicBezTo>
                  <a:pt x="8406494" y="4219790"/>
                  <a:pt x="4153142" y="4059472"/>
                  <a:pt x="410860" y="4132151"/>
                </a:cubicBezTo>
                <a:cubicBezTo>
                  <a:pt x="181697" y="4110687"/>
                  <a:pt x="-24268" y="3981929"/>
                  <a:pt x="0" y="3721291"/>
                </a:cubicBezTo>
                <a:cubicBezTo>
                  <a:pt x="-38581" y="2383716"/>
                  <a:pt x="63341" y="2058022"/>
                  <a:pt x="0" y="410860"/>
                </a:cubicBezTo>
                <a:close/>
              </a:path>
            </a:pathLst>
          </a:custGeom>
          <a:solidFill>
            <a:schemeClr val="bg1">
              <a:alpha val="93000"/>
            </a:schemeClr>
          </a:solidFill>
          <a:ln w="44450" cap="rnd" cmpd="thickThin">
            <a:solidFill>
              <a:schemeClr val="accent2"/>
            </a:solidFill>
            <a:prstDash val="dash"/>
            <a:round/>
            <a:extLst>
              <a:ext uri="{C807C97D-BFC1-408E-A445-0C87EB9F89A2}">
                <ask:lineSketchStyleProps xmlns:ask="http://schemas.microsoft.com/office/drawing/2018/sketchyshapes" sd="1219033472">
                  <a:prstGeom prst="roundRect">
                    <a:avLst>
                      <a:gd name="adj" fmla="val 9943"/>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vi-VN" sz="24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pic>
        <p:nvPicPr>
          <p:cNvPr id="31" name="Picture 30">
            <a:extLst>
              <a:ext uri="{FF2B5EF4-FFF2-40B4-BE49-F238E27FC236}">
                <a16:creationId xmlns:a16="http://schemas.microsoft.com/office/drawing/2014/main" id="{6362421E-FB5C-4F83-8B47-B07D956407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1417" y="5626307"/>
            <a:ext cx="4218456" cy="4477575"/>
          </a:xfrm>
          <a:prstGeom prst="rect">
            <a:avLst/>
          </a:prstGeom>
        </p:spPr>
      </p:pic>
      <p:pic>
        <p:nvPicPr>
          <p:cNvPr id="32" name="Picture 31">
            <a:extLst>
              <a:ext uri="{FF2B5EF4-FFF2-40B4-BE49-F238E27FC236}">
                <a16:creationId xmlns:a16="http://schemas.microsoft.com/office/drawing/2014/main" id="{5C39F2A1-A45E-4147-9290-D7E4B6F44D66}"/>
              </a:ext>
            </a:extLst>
          </p:cNvPr>
          <p:cNvPicPr>
            <a:picLocks noChangeAspect="1"/>
          </p:cNvPicPr>
          <p:nvPr/>
        </p:nvPicPr>
        <p:blipFill>
          <a:blip r:embed="rId6"/>
          <a:stretch>
            <a:fillRect/>
          </a:stretch>
        </p:blipFill>
        <p:spPr>
          <a:xfrm>
            <a:off x="14265591" y="5212757"/>
            <a:ext cx="4004813" cy="5067024"/>
          </a:xfrm>
          <a:prstGeom prst="rect">
            <a:avLst/>
          </a:prstGeom>
        </p:spPr>
      </p:pic>
      <p:sp>
        <p:nvSpPr>
          <p:cNvPr id="33" name="Title 1">
            <a:extLst>
              <a:ext uri="{FF2B5EF4-FFF2-40B4-BE49-F238E27FC236}">
                <a16:creationId xmlns:a16="http://schemas.microsoft.com/office/drawing/2014/main" id="{8729C99F-871B-43F3-9F2F-12376A6C6946}"/>
              </a:ext>
            </a:extLst>
          </p:cNvPr>
          <p:cNvSpPr txBox="1">
            <a:spLocks/>
          </p:cNvSpPr>
          <p:nvPr/>
        </p:nvSpPr>
        <p:spPr>
          <a:xfrm>
            <a:off x="3202907" y="553016"/>
            <a:ext cx="11882181" cy="2392377"/>
          </a:xfrm>
          <a:prstGeom prst="rect">
            <a:avLst/>
          </a:prstGeom>
          <a:noFill/>
        </p:spPr>
        <p:txBody>
          <a:bodyPr vert="horz" lIns="137160" tIns="68580" rIns="137160" bIns="6858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1371600" rtl="0" eaLnBrk="1" fontAlgn="auto" latinLnBrk="0" hangingPunct="1">
              <a:lnSpc>
                <a:spcPct val="90000"/>
              </a:lnSpc>
              <a:spcBef>
                <a:spcPct val="0"/>
              </a:spcBef>
              <a:spcAft>
                <a:spcPts val="0"/>
              </a:spcAft>
              <a:buClrTx/>
              <a:buSzTx/>
              <a:buFontTx/>
              <a:buNone/>
              <a:tabLst/>
              <a:defRPr/>
            </a:pPr>
            <a:r>
              <a:rPr kumimoji="0" lang="vi-VN" sz="9900" b="1" i="0" u="none" strike="noStrike" kern="1200" cap="none" spc="0" normalizeH="0" baseline="0" noProof="0" dirty="0">
                <a:ln w="22225">
                  <a:solidFill>
                    <a:prstClr val="black">
                      <a:lumMod val="95000"/>
                      <a:lumOff val="5000"/>
                    </a:prstClr>
                  </a:solidFill>
                  <a:prstDash val="solid"/>
                </a:ln>
                <a:gradFill flip="none" rotWithShape="1">
                  <a:gsLst>
                    <a:gs pos="47000">
                      <a:srgbClr val="FFFF00"/>
                    </a:gs>
                    <a:gs pos="70000">
                      <a:srgbClr val="FFFF00"/>
                    </a:gs>
                    <a:gs pos="84000">
                      <a:srgbClr val="FF8E00"/>
                    </a:gs>
                    <a:gs pos="22000">
                      <a:srgbClr val="FF0000"/>
                    </a:gs>
                    <a:gs pos="100000">
                      <a:srgbClr val="FF0066"/>
                    </a:gs>
                  </a:gsLst>
                  <a:lin ang="16200000" scaled="1"/>
                  <a:tileRect/>
                </a:gradFill>
                <a:effectLst/>
                <a:uLnTx/>
                <a:uFillTx/>
                <a:latin typeface="#9Slide05 SVNClementine" panose="020F0502020204030203" pitchFamily="34" charset="0"/>
                <a:ea typeface="+mj-ea"/>
                <a:cs typeface="+mj-cs"/>
              </a:rPr>
              <a:t>Ý chính của </a:t>
            </a:r>
            <a:r>
              <a:rPr kumimoji="0" lang="vi-VN" sz="9900" b="1" i="0" u="none" strike="noStrike" kern="1200" cap="none" spc="0" normalizeH="0" baseline="0" noProof="0">
                <a:ln w="22225">
                  <a:solidFill>
                    <a:prstClr val="black">
                      <a:lumMod val="95000"/>
                      <a:lumOff val="5000"/>
                    </a:prstClr>
                  </a:solidFill>
                  <a:prstDash val="solid"/>
                </a:ln>
                <a:gradFill flip="none" rotWithShape="1">
                  <a:gsLst>
                    <a:gs pos="47000">
                      <a:srgbClr val="FFFF00"/>
                    </a:gs>
                    <a:gs pos="70000">
                      <a:srgbClr val="FFFF00"/>
                    </a:gs>
                    <a:gs pos="84000">
                      <a:srgbClr val="FF8E00"/>
                    </a:gs>
                    <a:gs pos="22000">
                      <a:srgbClr val="FF0000"/>
                    </a:gs>
                    <a:gs pos="100000">
                      <a:srgbClr val="FF0066"/>
                    </a:gs>
                  </a:gsLst>
                  <a:lin ang="16200000" scaled="1"/>
                  <a:tileRect/>
                </a:gradFill>
                <a:effectLst/>
                <a:uLnTx/>
                <a:uFillTx/>
                <a:latin typeface="#9Slide05 SVNClementine" panose="020F0502020204030203" pitchFamily="34" charset="0"/>
                <a:ea typeface="+mj-ea"/>
                <a:cs typeface="+mj-cs"/>
              </a:rPr>
              <a:t>đoạn </a:t>
            </a:r>
            <a:r>
              <a:rPr kumimoji="0" lang="en-US" sz="9900" b="1" i="0" u="none" strike="noStrike" kern="1200" cap="none" spc="0" normalizeH="0" baseline="0" noProof="0">
                <a:ln w="22225">
                  <a:solidFill>
                    <a:prstClr val="black">
                      <a:lumMod val="95000"/>
                      <a:lumOff val="5000"/>
                    </a:prstClr>
                  </a:solidFill>
                  <a:prstDash val="solid"/>
                </a:ln>
                <a:gradFill flip="none" rotWithShape="1">
                  <a:gsLst>
                    <a:gs pos="47000">
                      <a:srgbClr val="FFFF00"/>
                    </a:gs>
                    <a:gs pos="70000">
                      <a:srgbClr val="FFFF00"/>
                    </a:gs>
                    <a:gs pos="84000">
                      <a:srgbClr val="FF8E00"/>
                    </a:gs>
                    <a:gs pos="22000">
                      <a:srgbClr val="FF0000"/>
                    </a:gs>
                    <a:gs pos="100000">
                      <a:srgbClr val="FF0066"/>
                    </a:gs>
                  </a:gsLst>
                  <a:lin ang="16200000" scaled="1"/>
                  <a:tileRect/>
                </a:gradFill>
                <a:effectLst/>
                <a:uLnTx/>
                <a:uFillTx/>
                <a:latin typeface="#9Slide05 SVNClementine" panose="020F0502020204030203" pitchFamily="34" charset="0"/>
                <a:ea typeface="+mj-ea"/>
                <a:cs typeface="+mj-cs"/>
              </a:rPr>
              <a:t>2</a:t>
            </a:r>
            <a:endParaRPr kumimoji="0" lang="en-US" sz="9900" b="1" i="0" u="none" strike="noStrike" kern="1200" cap="none" spc="0" normalizeH="0" baseline="0" noProof="0" dirty="0">
              <a:ln w="22225">
                <a:solidFill>
                  <a:prstClr val="black">
                    <a:lumMod val="95000"/>
                    <a:lumOff val="5000"/>
                  </a:prstClr>
                </a:solidFill>
                <a:prstDash val="solid"/>
              </a:ln>
              <a:gradFill flip="none" rotWithShape="1">
                <a:gsLst>
                  <a:gs pos="47000">
                    <a:srgbClr val="FFFF00"/>
                  </a:gs>
                  <a:gs pos="31000">
                    <a:srgbClr val="00C0C0"/>
                  </a:gs>
                  <a:gs pos="56000">
                    <a:srgbClr val="FFFF00"/>
                  </a:gs>
                  <a:gs pos="84000">
                    <a:srgbClr val="FF8E00"/>
                  </a:gs>
                  <a:gs pos="0">
                    <a:srgbClr val="FF0000"/>
                  </a:gs>
                  <a:gs pos="100000">
                    <a:srgbClr val="FF0066"/>
                  </a:gs>
                </a:gsLst>
                <a:path path="circle">
                  <a:fillToRect l="50000" t="50000" r="50000" b="50000"/>
                </a:path>
                <a:tileRect/>
              </a:gradFill>
              <a:effectLst/>
              <a:uLnTx/>
              <a:uFillTx/>
              <a:latin typeface="#9Slide05 SVNClementine" panose="020F0502020204030203" pitchFamily="34" charset="0"/>
              <a:ea typeface="+mj-ea"/>
              <a:cs typeface="+mj-cs"/>
            </a:endParaRPr>
          </a:p>
        </p:txBody>
      </p:sp>
      <p:sp>
        <p:nvSpPr>
          <p:cNvPr id="34" name="TextBox 33">
            <a:extLst>
              <a:ext uri="{FF2B5EF4-FFF2-40B4-BE49-F238E27FC236}">
                <a16:creationId xmlns:a16="http://schemas.microsoft.com/office/drawing/2014/main" id="{86BD2A27-9C1A-4D8B-A348-16848689A43E}"/>
              </a:ext>
            </a:extLst>
          </p:cNvPr>
          <p:cNvSpPr txBox="1"/>
          <p:nvPr/>
        </p:nvSpPr>
        <p:spPr>
          <a:xfrm>
            <a:off x="3509236" y="3022347"/>
            <a:ext cx="11197364" cy="3785652"/>
          </a:xfrm>
          <a:prstGeom prst="rect">
            <a:avLst/>
          </a:prstGeom>
          <a:noFill/>
        </p:spPr>
        <p:txBody>
          <a:bodyPr wrap="square" rtlCol="0">
            <a:spAutoFit/>
          </a:bodyPr>
          <a:lstStyle/>
          <a:p>
            <a:pPr lvl="0" algn="just" defTabSz="1371600"/>
            <a:r>
              <a:rPr lang="vi-VN" sz="8000" b="1">
                <a:solidFill>
                  <a:srgbClr val="0070C0"/>
                </a:solidFill>
                <a:latin typeface="Calibri" panose="020F0502020204030204" pitchFamily="34" charset="0"/>
                <a:ea typeface="Calibri" panose="020F0502020204030204" pitchFamily="34" charset="0"/>
                <a:cs typeface="Calibri" panose="020F0502020204030204" pitchFamily="34" charset="0"/>
              </a:rPr>
              <a:t>Những kỉ niệm êm đềm, thân thương thời thơ ấu mà tiếng gà trưa gợi lại. </a:t>
            </a:r>
            <a:endParaRPr kumimoji="0" lang="en-US" sz="8000" b="1" i="0" u="none" strike="noStrike" kern="1200" cap="none" spc="0" normalizeH="0" baseline="0" noProof="0" dirty="0">
              <a:ln>
                <a:noFill/>
              </a:ln>
              <a:solidFill>
                <a:srgbClr val="0070C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35" name="âm thanh trả lời đúng">
            <a:hlinkClick r:id="" action="ppaction://media"/>
            <a:extLst>
              <a:ext uri="{FF2B5EF4-FFF2-40B4-BE49-F238E27FC236}">
                <a16:creationId xmlns:a16="http://schemas.microsoft.com/office/drawing/2014/main" id="{CC32768E-2977-4B6A-A6E0-4B0D6621B59D}"/>
              </a:ext>
            </a:extLst>
          </p:cNvPr>
          <p:cNvPicPr>
            <a:picLocks noChangeAspect="1"/>
          </p:cNvPicPr>
          <p:nvPr>
            <a:audioFile r:link="rId1"/>
            <p:extLst>
              <p:ext uri="{DAA4B4D4-6D71-4841-9C94-3DE7FCFB9230}">
                <p14:media xmlns:p14="http://schemas.microsoft.com/office/powerpoint/2010/main" r:embed="rId2">
                  <p14:trim end="4413.8333"/>
                </p14:media>
              </p:ext>
            </p:extLst>
          </p:nvPr>
        </p:nvPicPr>
        <p:blipFill>
          <a:blip r:embed="rId7"/>
          <a:stretch>
            <a:fillRect/>
          </a:stretch>
        </p:blipFill>
        <p:spPr>
          <a:xfrm>
            <a:off x="-943287" y="7728527"/>
            <a:ext cx="914400" cy="914400"/>
          </a:xfrm>
          <a:prstGeom prst="rect">
            <a:avLst/>
          </a:prstGeom>
        </p:spPr>
      </p:pic>
    </p:spTree>
    <p:extLst>
      <p:ext uri="{BB962C8B-B14F-4D97-AF65-F5344CB8AC3E}">
        <p14:creationId xmlns:p14="http://schemas.microsoft.com/office/powerpoint/2010/main" val="368898535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ppt_x"/>
                                          </p:val>
                                        </p:tav>
                                        <p:tav tm="100000">
                                          <p:val>
                                            <p:strVal val="#ppt_x"/>
                                          </p:val>
                                        </p:tav>
                                      </p:tavLst>
                                    </p:anim>
                                    <p:anim calcmode="lin" valueType="num">
                                      <p:cBhvr additive="base">
                                        <p:cTn id="12" dur="5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ppt_x"/>
                                          </p:val>
                                        </p:tav>
                                        <p:tav tm="100000">
                                          <p:val>
                                            <p:strVal val="#ppt_x"/>
                                          </p:val>
                                        </p:tav>
                                      </p:tavLst>
                                    </p:anim>
                                    <p:anim calcmode="lin" valueType="num">
                                      <p:cBhvr additive="base">
                                        <p:cTn id="16" dur="500" fill="hold"/>
                                        <p:tgtEl>
                                          <p:spTgt spid="3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ppt_x"/>
                                          </p:val>
                                        </p:tav>
                                        <p:tav tm="100000">
                                          <p:val>
                                            <p:strVal val="#ppt_x"/>
                                          </p:val>
                                        </p:tav>
                                      </p:tavLst>
                                    </p:anim>
                                    <p:anim calcmode="lin" valueType="num">
                                      <p:cBhvr additive="base">
                                        <p:cTn id="20" dur="500" fill="hold"/>
                                        <p:tgtEl>
                                          <p:spTgt spid="34"/>
                                        </p:tgtEl>
                                        <p:attrNameLst>
                                          <p:attrName>ppt_y</p:attrName>
                                        </p:attrNameLst>
                                      </p:cBhvr>
                                      <p:tavLst>
                                        <p:tav tm="0">
                                          <p:val>
                                            <p:strVal val="1+#ppt_h/2"/>
                                          </p:val>
                                        </p:tav>
                                        <p:tav tm="100000">
                                          <p:val>
                                            <p:strVal val="#ppt_y"/>
                                          </p:val>
                                        </p:tav>
                                      </p:tavLst>
                                    </p:anim>
                                  </p:childTnLst>
                                </p:cTn>
                              </p:par>
                              <p:par>
                                <p:cTn id="21" presetID="1" presetClass="mediacall" presetSubtype="0" fill="hold" nodeType="withEffect">
                                  <p:stCondLst>
                                    <p:cond delay="0"/>
                                  </p:stCondLst>
                                  <p:childTnLst>
                                    <p:cmd type="call" cmd="playFrom(0.0)">
                                      <p:cBhvr>
                                        <p:cTn id="22" dur="3672"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3" fill="hold" display="0">
                  <p:stCondLst>
                    <p:cond delay="indefinite"/>
                  </p:stCondLst>
                  <p:endCondLst>
                    <p:cond evt="onStopAudio" delay="0">
                      <p:tgtEl>
                        <p:sldTgt/>
                      </p:tgtEl>
                    </p:cond>
                  </p:endCondLst>
                </p:cTn>
                <p:tgtEl>
                  <p:spTgt spid="35"/>
                </p:tgtEl>
              </p:cMediaNode>
            </p:audio>
          </p:childTnLst>
        </p:cTn>
      </p:par>
    </p:tnLst>
    <p:bldLst>
      <p:bldP spid="30" grpId="0" animBg="1"/>
      <p:bldP spid="3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9259" b="-925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a:off x="639917" y="1755559"/>
            <a:ext cx="4686300" cy="5238249"/>
          </a:xfrm>
          <a:custGeom>
            <a:avLst/>
            <a:gdLst/>
            <a:ahLst/>
            <a:cxnLst/>
            <a:rect l="l" t="t" r="r" b="b"/>
            <a:pathLst>
              <a:path w="3871279" h="4594990">
                <a:moveTo>
                  <a:pt x="0" y="0"/>
                </a:moveTo>
                <a:lnTo>
                  <a:pt x="3871279" y="0"/>
                </a:lnTo>
                <a:lnTo>
                  <a:pt x="3871279" y="4594990"/>
                </a:lnTo>
                <a:lnTo>
                  <a:pt x="0" y="45949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5380240" y="3610707"/>
            <a:ext cx="4297517" cy="3065585"/>
          </a:xfrm>
          <a:custGeom>
            <a:avLst/>
            <a:gdLst/>
            <a:ahLst/>
            <a:cxnLst/>
            <a:rect l="l" t="t" r="r" b="b"/>
            <a:pathLst>
              <a:path w="2408074" h="1700702">
                <a:moveTo>
                  <a:pt x="0" y="0"/>
                </a:moveTo>
                <a:lnTo>
                  <a:pt x="2408074" y="0"/>
                </a:lnTo>
                <a:lnTo>
                  <a:pt x="2408074" y="1700702"/>
                </a:lnTo>
                <a:lnTo>
                  <a:pt x="0" y="170070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9437790" y="5635864"/>
            <a:ext cx="2773067" cy="3085471"/>
          </a:xfrm>
          <a:custGeom>
            <a:avLst/>
            <a:gdLst/>
            <a:ahLst/>
            <a:cxnLst/>
            <a:rect l="l" t="t" r="r" b="b"/>
            <a:pathLst>
              <a:path w="2773067" h="3085471">
                <a:moveTo>
                  <a:pt x="0" y="0"/>
                </a:moveTo>
                <a:lnTo>
                  <a:pt x="2773067" y="0"/>
                </a:lnTo>
                <a:lnTo>
                  <a:pt x="2773067" y="3085471"/>
                </a:lnTo>
                <a:lnTo>
                  <a:pt x="0" y="308547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Freeform 5">
            <a:extLst>
              <a:ext uri="{FF2B5EF4-FFF2-40B4-BE49-F238E27FC236}">
                <a16:creationId xmlns:a16="http://schemas.microsoft.com/office/drawing/2014/main" id="{0E07ECFF-CF0A-4BB6-94E6-B5B18CF7F9A3}"/>
              </a:ext>
            </a:extLst>
          </p:cNvPr>
          <p:cNvSpPr/>
          <p:nvPr/>
        </p:nvSpPr>
        <p:spPr>
          <a:xfrm>
            <a:off x="7301957" y="7568456"/>
            <a:ext cx="1842043" cy="2305758"/>
          </a:xfrm>
          <a:custGeom>
            <a:avLst/>
            <a:gdLst/>
            <a:ahLst/>
            <a:cxnLst/>
            <a:rect l="l" t="t" r="r" b="b"/>
            <a:pathLst>
              <a:path w="5987034" h="8229600">
                <a:moveTo>
                  <a:pt x="0" y="0"/>
                </a:moveTo>
                <a:lnTo>
                  <a:pt x="5987034" y="0"/>
                </a:lnTo>
                <a:lnTo>
                  <a:pt x="5987034" y="8229600"/>
                </a:lnTo>
                <a:lnTo>
                  <a:pt x="0" y="8229600"/>
                </a:lnTo>
                <a:lnTo>
                  <a:pt x="0" y="0"/>
                </a:lnTo>
                <a:close/>
              </a:path>
            </a:pathLst>
          </a:custGeom>
          <a:blipFill>
            <a:blip r:embed="rId11"/>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Freeform 13">
            <a:extLst>
              <a:ext uri="{FF2B5EF4-FFF2-40B4-BE49-F238E27FC236}">
                <a16:creationId xmlns:a16="http://schemas.microsoft.com/office/drawing/2014/main" id="{2F90DA1D-2D64-4047-BA65-0F66C314E669}"/>
              </a:ext>
            </a:extLst>
          </p:cNvPr>
          <p:cNvSpPr/>
          <p:nvPr/>
        </p:nvSpPr>
        <p:spPr>
          <a:xfrm>
            <a:off x="12382858" y="7972935"/>
            <a:ext cx="5163074" cy="2114572"/>
          </a:xfrm>
          <a:custGeom>
            <a:avLst/>
            <a:gdLst/>
            <a:ahLst/>
            <a:cxnLst/>
            <a:rect l="l" t="t" r="r" b="b"/>
            <a:pathLst>
              <a:path w="16230600" h="7547229">
                <a:moveTo>
                  <a:pt x="0" y="0"/>
                </a:moveTo>
                <a:lnTo>
                  <a:pt x="16230600" y="0"/>
                </a:lnTo>
                <a:lnTo>
                  <a:pt x="16230600" y="7547228"/>
                </a:lnTo>
                <a:lnTo>
                  <a:pt x="0" y="7547228"/>
                </a:lnTo>
                <a:lnTo>
                  <a:pt x="0" y="0"/>
                </a:lnTo>
                <a:close/>
              </a:path>
            </a:pathLst>
          </a:custGeom>
          <a:blipFill>
            <a:blip r:embed="rId12"/>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5" name="Tieng-yeah-tre-con-www_nhacchuongvui_com">
            <a:hlinkClick r:id="" action="ppaction://media"/>
            <a:extLst>
              <a:ext uri="{FF2B5EF4-FFF2-40B4-BE49-F238E27FC236}">
                <a16:creationId xmlns:a16="http://schemas.microsoft.com/office/drawing/2014/main" id="{2C1E1E77-1B8D-07C8-9179-4CEC52779395}"/>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2133600" y="1450759"/>
            <a:ext cx="609600" cy="609600"/>
          </a:xfrm>
          <a:prstGeom prst="rect">
            <a:avLst/>
          </a:prstGeom>
        </p:spPr>
      </p:pic>
    </p:spTree>
    <p:extLst>
      <p:ext uri="{BB962C8B-B14F-4D97-AF65-F5344CB8AC3E}">
        <p14:creationId xmlns:p14="http://schemas.microsoft.com/office/powerpoint/2010/main" val="161203106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2.77778E-6 4.93827E-7 L -0.27882 -0.28117 " pathEditMode="relative" rAng="0" ptsTypes="AA">
                                      <p:cBhvr>
                                        <p:cTn id="6" dur="2000" fill="hold"/>
                                        <p:tgtEl>
                                          <p:spTgt spid="29"/>
                                        </p:tgtEl>
                                        <p:attrNameLst>
                                          <p:attrName>ppt_x</p:attrName>
                                          <p:attrName>ppt_y</p:attrName>
                                        </p:attrNameLst>
                                      </p:cBhvr>
                                      <p:rCtr x="-13941" y="-14059"/>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29"/>
                                        </p:tgtEl>
                                      </p:cBhvr>
                                    </p:animEffect>
                                    <p:set>
                                      <p:cBhvr>
                                        <p:cTn id="10" dur="1" fill="hold">
                                          <p:stCondLst>
                                            <p:cond delay="499"/>
                                          </p:stCondLst>
                                        </p:cTn>
                                        <p:tgtEl>
                                          <p:spTgt spid="29"/>
                                        </p:tgtEl>
                                        <p:attrNameLst>
                                          <p:attrName>style.visibility</p:attrName>
                                        </p:attrNameLst>
                                      </p:cBhvr>
                                      <p:to>
                                        <p:strVal val="hidden"/>
                                      </p:to>
                                    </p:set>
                                  </p:childTnLst>
                                </p:cTn>
                              </p:par>
                              <p:par>
                                <p:cTn id="11" presetID="1" presetClass="mediacall" presetSubtype="0" fill="hold" nodeType="withEffect">
                                  <p:stCondLst>
                                    <p:cond delay="0"/>
                                  </p:stCondLst>
                                  <p:childTnLst>
                                    <p:cmd type="call" cmd="playFrom(0.0)">
                                      <p:cBhvr>
                                        <p:cTn id="12" dur="441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bldLst>
      <p:bldP spid="29" grpId="0" animBg="1"/>
      <p:bldP spid="29"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851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Rectangle: Rounded Corners 21">
            <a:extLst>
              <a:ext uri="{FF2B5EF4-FFF2-40B4-BE49-F238E27FC236}">
                <a16:creationId xmlns:a16="http://schemas.microsoft.com/office/drawing/2014/main" id="{19899FED-752B-4546-904F-66676DD65C21}"/>
              </a:ext>
            </a:extLst>
          </p:cNvPr>
          <p:cNvSpPr/>
          <p:nvPr/>
        </p:nvSpPr>
        <p:spPr>
          <a:xfrm>
            <a:off x="448403" y="698610"/>
            <a:ext cx="17373599" cy="9362660"/>
          </a:xfrm>
          <a:prstGeom prst="roundRect">
            <a:avLst>
              <a:gd name="adj" fmla="val 11589"/>
            </a:avLst>
          </a:prstGeom>
          <a:solidFill>
            <a:schemeClr val="bg1">
              <a:alpha val="91000"/>
            </a:schemeClr>
          </a:solidFill>
          <a:ln w="762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3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5" name="Group 4">
            <a:extLst>
              <a:ext uri="{FF2B5EF4-FFF2-40B4-BE49-F238E27FC236}">
                <a16:creationId xmlns:a16="http://schemas.microsoft.com/office/drawing/2014/main" id="{A4E4F0FF-37CC-4B1E-9152-2724D3FEFCB8}"/>
              </a:ext>
            </a:extLst>
          </p:cNvPr>
          <p:cNvGrpSpPr/>
          <p:nvPr/>
        </p:nvGrpSpPr>
        <p:grpSpPr>
          <a:xfrm>
            <a:off x="1114074" y="792836"/>
            <a:ext cx="15553598" cy="2349579"/>
            <a:chOff x="1222140" y="943641"/>
            <a:chExt cx="7783794" cy="1566385"/>
          </a:xfrm>
        </p:grpSpPr>
        <p:sp>
          <p:nvSpPr>
            <p:cNvPr id="6" name="TextBox 5">
              <a:extLst>
                <a:ext uri="{FF2B5EF4-FFF2-40B4-BE49-F238E27FC236}">
                  <a16:creationId xmlns:a16="http://schemas.microsoft.com/office/drawing/2014/main" id="{1BEC85C9-90CB-4380-8BF1-95FDEDB2CD0A}"/>
                </a:ext>
              </a:extLst>
            </p:cNvPr>
            <p:cNvSpPr txBox="1"/>
            <p:nvPr/>
          </p:nvSpPr>
          <p:spPr>
            <a:xfrm>
              <a:off x="1761564" y="943641"/>
              <a:ext cx="7244370" cy="1566385"/>
            </a:xfrm>
            <a:prstGeom prst="roundRect">
              <a:avLst/>
            </a:prstGeom>
            <a:solidFill>
              <a:srgbClr val="E0FFC1"/>
            </a:solidFill>
            <a:ln w="38100">
              <a:solidFill>
                <a:srgbClr val="00B050"/>
              </a:solidFill>
            </a:ln>
          </p:spPr>
          <p:txBody>
            <a:bodyPr wrap="square" rtlCol="0">
              <a:sp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vi-VN" sz="6600" b="1" i="0" u="none" strike="noStrike" kern="1200" cap="none" spc="0" normalizeH="0" baseline="0" noProof="0">
                  <a:ln>
                    <a:noFill/>
                  </a:ln>
                  <a:solidFill>
                    <a:prstClr val="black"/>
                  </a:solidFill>
                  <a:effectLst/>
                  <a:uLnTx/>
                  <a:uFillTx/>
                  <a:latin typeface="Calibri" panose="020F0502020204030204"/>
                  <a:ea typeface="Roboto" panose="02000000000000000000" pitchFamily="2" charset="0"/>
                  <a:cs typeface="+mn-cs"/>
                </a:rPr>
                <a:t>3.</a:t>
              </a:r>
              <a:r>
                <a:rPr kumimoji="0" lang="en-US" sz="6600" b="1" i="0" u="none" strike="noStrike" kern="1200" cap="none" spc="0" normalizeH="0" baseline="0" noProof="0">
                  <a:ln>
                    <a:noFill/>
                  </a:ln>
                  <a:solidFill>
                    <a:prstClr val="black"/>
                  </a:solidFill>
                  <a:effectLst/>
                  <a:uLnTx/>
                  <a:uFillTx/>
                  <a:latin typeface="Calibri" panose="020F0502020204030204"/>
                  <a:ea typeface="Roboto" panose="02000000000000000000" pitchFamily="2" charset="0"/>
                  <a:cs typeface="+mn-cs"/>
                </a:rPr>
                <a:t> </a:t>
              </a:r>
              <a:r>
                <a:rPr kumimoji="0" lang="vi-VN" sz="6600" b="1" i="0" u="none" strike="noStrike" kern="1200" cap="none" spc="0" normalizeH="0" baseline="0" noProof="0">
                  <a:ln>
                    <a:noFill/>
                  </a:ln>
                  <a:solidFill>
                    <a:prstClr val="black"/>
                  </a:solidFill>
                  <a:effectLst/>
                  <a:uLnTx/>
                  <a:uFillTx/>
                  <a:latin typeface="Calibri" panose="020F0502020204030204"/>
                  <a:ea typeface="Roboto" panose="02000000000000000000" pitchFamily="2" charset="0"/>
                  <a:cs typeface="+mn-cs"/>
                </a:rPr>
                <a:t>Theo em, vì sao tiếng gà lại có ý nghĩa đối với anh chiến sĩ?</a:t>
              </a:r>
            </a:p>
          </p:txBody>
        </p:sp>
        <p:pic>
          <p:nvPicPr>
            <p:cNvPr id="7" name="Picture 6">
              <a:extLst>
                <a:ext uri="{FF2B5EF4-FFF2-40B4-BE49-F238E27FC236}">
                  <a16:creationId xmlns:a16="http://schemas.microsoft.com/office/drawing/2014/main" id="{5BD2F8EC-48A2-47C5-87E9-2CA404788BA5}"/>
                </a:ext>
              </a:extLst>
            </p:cNvPr>
            <p:cNvPicPr>
              <a:picLocks noChangeAspect="1"/>
            </p:cNvPicPr>
            <p:nvPr/>
          </p:nvPicPr>
          <p:blipFill>
            <a:blip r:embed="rId4"/>
            <a:stretch>
              <a:fillRect/>
            </a:stretch>
          </p:blipFill>
          <p:spPr>
            <a:xfrm>
              <a:off x="1222140" y="1185728"/>
              <a:ext cx="666270" cy="802640"/>
            </a:xfrm>
            <a:prstGeom prst="rect">
              <a:avLst/>
            </a:prstGeom>
          </p:spPr>
        </p:pic>
      </p:grpSp>
      <p:grpSp>
        <p:nvGrpSpPr>
          <p:cNvPr id="14" name="Group 13">
            <a:extLst>
              <a:ext uri="{FF2B5EF4-FFF2-40B4-BE49-F238E27FC236}">
                <a16:creationId xmlns:a16="http://schemas.microsoft.com/office/drawing/2014/main" id="{D0A96A13-5F95-4B5B-9642-EE2EFCC5D655}"/>
              </a:ext>
            </a:extLst>
          </p:cNvPr>
          <p:cNvGrpSpPr/>
          <p:nvPr/>
        </p:nvGrpSpPr>
        <p:grpSpPr>
          <a:xfrm>
            <a:off x="23776920" y="8759665"/>
            <a:ext cx="533400" cy="1090637"/>
            <a:chOff x="1222140" y="883740"/>
            <a:chExt cx="7969462" cy="1104628"/>
          </a:xfrm>
        </p:grpSpPr>
        <p:sp>
          <p:nvSpPr>
            <p:cNvPr id="15" name="TextBox 14">
              <a:extLst>
                <a:ext uri="{FF2B5EF4-FFF2-40B4-BE49-F238E27FC236}">
                  <a16:creationId xmlns:a16="http://schemas.microsoft.com/office/drawing/2014/main" id="{A8E0B366-A678-48B2-9E8E-919C30280ABC}"/>
                </a:ext>
              </a:extLst>
            </p:cNvPr>
            <p:cNvSpPr txBox="1"/>
            <p:nvPr/>
          </p:nvSpPr>
          <p:spPr>
            <a:xfrm>
              <a:off x="1687278" y="883740"/>
              <a:ext cx="7504324" cy="749141"/>
            </a:xfrm>
            <a:prstGeom prst="roundRect">
              <a:avLst/>
            </a:prstGeom>
            <a:solidFill>
              <a:srgbClr val="E0FFC1"/>
            </a:solidFill>
            <a:ln w="38100">
              <a:solidFill>
                <a:srgbClr val="00B050"/>
              </a:solidFill>
            </a:ln>
          </p:spPr>
          <p:txBody>
            <a:bodyPr wrap="square" rtlCol="0">
              <a:spAutoFit/>
            </a:bodyPr>
            <a:lstStyle/>
            <a:p>
              <a:pPr marL="0" marR="0" lvl="0" indent="0" algn="just" defTabSz="1371600" rtl="0" eaLnBrk="1" fontAlgn="auto" latinLnBrk="0" hangingPunct="1">
                <a:lnSpc>
                  <a:spcPct val="100000"/>
                </a:lnSpc>
                <a:spcBef>
                  <a:spcPts val="0"/>
                </a:spcBef>
                <a:spcAft>
                  <a:spcPts val="0"/>
                </a:spcAft>
                <a:buClrTx/>
                <a:buSzTx/>
                <a:buFontTx/>
                <a:buNone/>
                <a:tabLst/>
                <a:defRPr/>
              </a:pPr>
              <a:endParaRPr kumimoji="0" lang="vi-VN" sz="6000" b="1" i="0" u="none" strike="noStrike" kern="1200" cap="none" spc="0" normalizeH="0" baseline="0" noProof="0">
                <a:ln>
                  <a:noFill/>
                </a:ln>
                <a:solidFill>
                  <a:prstClr val="black"/>
                </a:solidFill>
                <a:effectLst/>
                <a:uLnTx/>
                <a:uFillTx/>
                <a:latin typeface="Calibri" panose="020F0502020204030204"/>
                <a:ea typeface="Roboto" panose="02000000000000000000" pitchFamily="2" charset="0"/>
                <a:cs typeface="+mn-cs"/>
              </a:endParaRPr>
            </a:p>
          </p:txBody>
        </p:sp>
        <p:pic>
          <p:nvPicPr>
            <p:cNvPr id="17" name="Picture 16">
              <a:extLst>
                <a:ext uri="{FF2B5EF4-FFF2-40B4-BE49-F238E27FC236}">
                  <a16:creationId xmlns:a16="http://schemas.microsoft.com/office/drawing/2014/main" id="{AC710F2C-2591-4495-9497-ADDFA41AA41A}"/>
                </a:ext>
              </a:extLst>
            </p:cNvPr>
            <p:cNvPicPr>
              <a:picLocks noChangeAspect="1"/>
            </p:cNvPicPr>
            <p:nvPr/>
          </p:nvPicPr>
          <p:blipFill>
            <a:blip r:embed="rId4"/>
            <a:stretch>
              <a:fillRect/>
            </a:stretch>
          </p:blipFill>
          <p:spPr>
            <a:xfrm>
              <a:off x="1222140" y="1185728"/>
              <a:ext cx="666270" cy="802640"/>
            </a:xfrm>
            <a:prstGeom prst="rect">
              <a:avLst/>
            </a:prstGeom>
          </p:spPr>
        </p:pic>
      </p:grpSp>
      <p:grpSp>
        <p:nvGrpSpPr>
          <p:cNvPr id="18" name="Group 17">
            <a:extLst>
              <a:ext uri="{FF2B5EF4-FFF2-40B4-BE49-F238E27FC236}">
                <a16:creationId xmlns:a16="http://schemas.microsoft.com/office/drawing/2014/main" id="{57D812BB-46B4-4452-AEE5-37E7560792B8}"/>
              </a:ext>
            </a:extLst>
          </p:cNvPr>
          <p:cNvGrpSpPr/>
          <p:nvPr/>
        </p:nvGrpSpPr>
        <p:grpSpPr>
          <a:xfrm>
            <a:off x="23557920" y="7125126"/>
            <a:ext cx="533400" cy="1090637"/>
            <a:chOff x="1222140" y="883740"/>
            <a:chExt cx="7969462" cy="1104628"/>
          </a:xfrm>
        </p:grpSpPr>
        <p:sp>
          <p:nvSpPr>
            <p:cNvPr id="19" name="TextBox 18">
              <a:extLst>
                <a:ext uri="{FF2B5EF4-FFF2-40B4-BE49-F238E27FC236}">
                  <a16:creationId xmlns:a16="http://schemas.microsoft.com/office/drawing/2014/main" id="{2AE8B82E-8402-4D42-8CE7-89DF6AD889FD}"/>
                </a:ext>
              </a:extLst>
            </p:cNvPr>
            <p:cNvSpPr txBox="1"/>
            <p:nvPr/>
          </p:nvSpPr>
          <p:spPr>
            <a:xfrm>
              <a:off x="1687278" y="883740"/>
              <a:ext cx="7504324" cy="749141"/>
            </a:xfrm>
            <a:prstGeom prst="roundRect">
              <a:avLst/>
            </a:prstGeom>
            <a:solidFill>
              <a:srgbClr val="E0FFC1"/>
            </a:solidFill>
            <a:ln w="38100">
              <a:solidFill>
                <a:srgbClr val="00B050"/>
              </a:solidFill>
            </a:ln>
          </p:spPr>
          <p:txBody>
            <a:bodyPr wrap="square" rtlCol="0">
              <a:spAutoFit/>
            </a:bodyPr>
            <a:lstStyle/>
            <a:p>
              <a:pPr marL="0" marR="0" lvl="0" indent="0" algn="just" defTabSz="1371600" rtl="0" eaLnBrk="1" fontAlgn="auto" latinLnBrk="0" hangingPunct="1">
                <a:lnSpc>
                  <a:spcPct val="100000"/>
                </a:lnSpc>
                <a:spcBef>
                  <a:spcPts val="0"/>
                </a:spcBef>
                <a:spcAft>
                  <a:spcPts val="0"/>
                </a:spcAft>
                <a:buClrTx/>
                <a:buSzTx/>
                <a:buFontTx/>
                <a:buNone/>
                <a:tabLst/>
                <a:defRPr/>
              </a:pPr>
              <a:endParaRPr kumimoji="0" lang="vi-VN" sz="6000" b="1" i="0" u="none" strike="noStrike" kern="1200" cap="none" spc="0" normalizeH="0" baseline="0" noProof="0">
                <a:ln>
                  <a:noFill/>
                </a:ln>
                <a:solidFill>
                  <a:prstClr val="black"/>
                </a:solidFill>
                <a:effectLst/>
                <a:uLnTx/>
                <a:uFillTx/>
                <a:latin typeface="Calibri" panose="020F0502020204030204"/>
                <a:ea typeface="Roboto" panose="02000000000000000000" pitchFamily="2" charset="0"/>
                <a:cs typeface="+mn-cs"/>
              </a:endParaRPr>
            </a:p>
          </p:txBody>
        </p:sp>
        <p:pic>
          <p:nvPicPr>
            <p:cNvPr id="20" name="Picture 19">
              <a:extLst>
                <a:ext uri="{FF2B5EF4-FFF2-40B4-BE49-F238E27FC236}">
                  <a16:creationId xmlns:a16="http://schemas.microsoft.com/office/drawing/2014/main" id="{013414F2-7D09-4F86-B0D9-4826CC9E5D67}"/>
                </a:ext>
              </a:extLst>
            </p:cNvPr>
            <p:cNvPicPr>
              <a:picLocks noChangeAspect="1"/>
            </p:cNvPicPr>
            <p:nvPr/>
          </p:nvPicPr>
          <p:blipFill>
            <a:blip r:embed="rId4"/>
            <a:stretch>
              <a:fillRect/>
            </a:stretch>
          </p:blipFill>
          <p:spPr>
            <a:xfrm>
              <a:off x="1222140" y="1185728"/>
              <a:ext cx="666270" cy="802640"/>
            </a:xfrm>
            <a:prstGeom prst="rect">
              <a:avLst/>
            </a:prstGeom>
          </p:spPr>
        </p:pic>
      </p:grpSp>
      <p:grpSp>
        <p:nvGrpSpPr>
          <p:cNvPr id="21" name="Group 20">
            <a:extLst>
              <a:ext uri="{FF2B5EF4-FFF2-40B4-BE49-F238E27FC236}">
                <a16:creationId xmlns:a16="http://schemas.microsoft.com/office/drawing/2014/main" id="{6EB1F5E9-9816-4102-8708-AC1F63F713AA}"/>
              </a:ext>
            </a:extLst>
          </p:cNvPr>
          <p:cNvGrpSpPr/>
          <p:nvPr/>
        </p:nvGrpSpPr>
        <p:grpSpPr>
          <a:xfrm>
            <a:off x="23510220" y="5840510"/>
            <a:ext cx="533400" cy="1090637"/>
            <a:chOff x="1222140" y="883740"/>
            <a:chExt cx="7969462" cy="1104628"/>
          </a:xfrm>
        </p:grpSpPr>
        <p:sp>
          <p:nvSpPr>
            <p:cNvPr id="22" name="TextBox 21">
              <a:extLst>
                <a:ext uri="{FF2B5EF4-FFF2-40B4-BE49-F238E27FC236}">
                  <a16:creationId xmlns:a16="http://schemas.microsoft.com/office/drawing/2014/main" id="{8911166C-E772-4867-90B5-6964383627C6}"/>
                </a:ext>
              </a:extLst>
            </p:cNvPr>
            <p:cNvSpPr txBox="1"/>
            <p:nvPr/>
          </p:nvSpPr>
          <p:spPr>
            <a:xfrm>
              <a:off x="1687278" y="883740"/>
              <a:ext cx="7504324" cy="749141"/>
            </a:xfrm>
            <a:prstGeom prst="roundRect">
              <a:avLst/>
            </a:prstGeom>
            <a:solidFill>
              <a:srgbClr val="E0FFC1"/>
            </a:solidFill>
            <a:ln w="38100">
              <a:solidFill>
                <a:srgbClr val="00B050"/>
              </a:solidFill>
            </a:ln>
          </p:spPr>
          <p:txBody>
            <a:bodyPr wrap="square" rtlCol="0">
              <a:spAutoFit/>
            </a:bodyPr>
            <a:lstStyle/>
            <a:p>
              <a:pPr marL="0" marR="0" lvl="0" indent="0" algn="just" defTabSz="1371600" rtl="0" eaLnBrk="1" fontAlgn="auto" latinLnBrk="0" hangingPunct="1">
                <a:lnSpc>
                  <a:spcPct val="100000"/>
                </a:lnSpc>
                <a:spcBef>
                  <a:spcPts val="0"/>
                </a:spcBef>
                <a:spcAft>
                  <a:spcPts val="0"/>
                </a:spcAft>
                <a:buClrTx/>
                <a:buSzTx/>
                <a:buFontTx/>
                <a:buNone/>
                <a:tabLst/>
                <a:defRPr/>
              </a:pPr>
              <a:endParaRPr kumimoji="0" lang="vi-VN" sz="6000" b="1" i="0" u="none" strike="noStrike" kern="1200" cap="none" spc="0" normalizeH="0" baseline="0" noProof="0">
                <a:ln>
                  <a:noFill/>
                </a:ln>
                <a:solidFill>
                  <a:prstClr val="black"/>
                </a:solidFill>
                <a:effectLst/>
                <a:uLnTx/>
                <a:uFillTx/>
                <a:latin typeface="Calibri" panose="020F0502020204030204"/>
                <a:ea typeface="Roboto" panose="02000000000000000000" pitchFamily="2" charset="0"/>
                <a:cs typeface="+mn-cs"/>
              </a:endParaRPr>
            </a:p>
          </p:txBody>
        </p:sp>
        <p:pic>
          <p:nvPicPr>
            <p:cNvPr id="23" name="Picture 22">
              <a:extLst>
                <a:ext uri="{FF2B5EF4-FFF2-40B4-BE49-F238E27FC236}">
                  <a16:creationId xmlns:a16="http://schemas.microsoft.com/office/drawing/2014/main" id="{585310BE-B5A0-4746-BCFB-807395B2786F}"/>
                </a:ext>
              </a:extLst>
            </p:cNvPr>
            <p:cNvPicPr>
              <a:picLocks noChangeAspect="1"/>
            </p:cNvPicPr>
            <p:nvPr/>
          </p:nvPicPr>
          <p:blipFill>
            <a:blip r:embed="rId4"/>
            <a:stretch>
              <a:fillRect/>
            </a:stretch>
          </p:blipFill>
          <p:spPr>
            <a:xfrm>
              <a:off x="1222140" y="1185728"/>
              <a:ext cx="666270" cy="802640"/>
            </a:xfrm>
            <a:prstGeom prst="rect">
              <a:avLst/>
            </a:prstGeom>
          </p:spPr>
        </p:pic>
      </p:grpSp>
      <p:grpSp>
        <p:nvGrpSpPr>
          <p:cNvPr id="31" name="Group 30">
            <a:extLst>
              <a:ext uri="{FF2B5EF4-FFF2-40B4-BE49-F238E27FC236}">
                <a16:creationId xmlns:a16="http://schemas.microsoft.com/office/drawing/2014/main" id="{6C6EC843-37E3-49B6-9960-DF454A02C622}"/>
              </a:ext>
            </a:extLst>
          </p:cNvPr>
          <p:cNvGrpSpPr/>
          <p:nvPr/>
        </p:nvGrpSpPr>
        <p:grpSpPr>
          <a:xfrm>
            <a:off x="23371103" y="4482257"/>
            <a:ext cx="533400" cy="1090637"/>
            <a:chOff x="1222140" y="883740"/>
            <a:chExt cx="7969462" cy="1104628"/>
          </a:xfrm>
        </p:grpSpPr>
        <p:sp>
          <p:nvSpPr>
            <p:cNvPr id="32" name="TextBox 31">
              <a:extLst>
                <a:ext uri="{FF2B5EF4-FFF2-40B4-BE49-F238E27FC236}">
                  <a16:creationId xmlns:a16="http://schemas.microsoft.com/office/drawing/2014/main" id="{EDE45EE8-3197-4CAB-BA2D-3DC2892DAD5F}"/>
                </a:ext>
              </a:extLst>
            </p:cNvPr>
            <p:cNvSpPr txBox="1"/>
            <p:nvPr/>
          </p:nvSpPr>
          <p:spPr>
            <a:xfrm>
              <a:off x="1687278" y="883740"/>
              <a:ext cx="7504324" cy="749141"/>
            </a:xfrm>
            <a:prstGeom prst="roundRect">
              <a:avLst/>
            </a:prstGeom>
            <a:solidFill>
              <a:srgbClr val="E0FFC1"/>
            </a:solidFill>
            <a:ln w="38100">
              <a:solidFill>
                <a:srgbClr val="00B050"/>
              </a:solidFill>
            </a:ln>
          </p:spPr>
          <p:txBody>
            <a:bodyPr wrap="square" rtlCol="0">
              <a:spAutoFit/>
            </a:bodyPr>
            <a:lstStyle/>
            <a:p>
              <a:pPr marL="0" marR="0" lvl="0" indent="0" algn="just" defTabSz="1371600" rtl="0" eaLnBrk="1" fontAlgn="auto" latinLnBrk="0" hangingPunct="1">
                <a:lnSpc>
                  <a:spcPct val="100000"/>
                </a:lnSpc>
                <a:spcBef>
                  <a:spcPts val="0"/>
                </a:spcBef>
                <a:spcAft>
                  <a:spcPts val="0"/>
                </a:spcAft>
                <a:buClrTx/>
                <a:buSzTx/>
                <a:buFontTx/>
                <a:buNone/>
                <a:tabLst/>
                <a:defRPr/>
              </a:pPr>
              <a:endParaRPr kumimoji="0" lang="vi-VN" sz="6000" b="1" i="0" u="none" strike="noStrike" kern="1200" cap="none" spc="0" normalizeH="0" baseline="0" noProof="0">
                <a:ln>
                  <a:noFill/>
                </a:ln>
                <a:solidFill>
                  <a:prstClr val="black"/>
                </a:solidFill>
                <a:effectLst/>
                <a:uLnTx/>
                <a:uFillTx/>
                <a:latin typeface="Calibri" panose="020F0502020204030204"/>
                <a:ea typeface="Roboto" panose="02000000000000000000" pitchFamily="2" charset="0"/>
                <a:cs typeface="+mn-cs"/>
              </a:endParaRPr>
            </a:p>
          </p:txBody>
        </p:sp>
        <p:pic>
          <p:nvPicPr>
            <p:cNvPr id="33" name="Picture 32">
              <a:extLst>
                <a:ext uri="{FF2B5EF4-FFF2-40B4-BE49-F238E27FC236}">
                  <a16:creationId xmlns:a16="http://schemas.microsoft.com/office/drawing/2014/main" id="{90A92EFF-2899-4E82-BCF9-1F2A5B43A2C0}"/>
                </a:ext>
              </a:extLst>
            </p:cNvPr>
            <p:cNvPicPr>
              <a:picLocks noChangeAspect="1"/>
            </p:cNvPicPr>
            <p:nvPr/>
          </p:nvPicPr>
          <p:blipFill>
            <a:blip r:embed="rId4"/>
            <a:stretch>
              <a:fillRect/>
            </a:stretch>
          </p:blipFill>
          <p:spPr>
            <a:xfrm>
              <a:off x="1222140" y="1185728"/>
              <a:ext cx="666270" cy="802640"/>
            </a:xfrm>
            <a:prstGeom prst="rect">
              <a:avLst/>
            </a:prstGeom>
          </p:spPr>
        </p:pic>
      </p:grpSp>
      <p:grpSp>
        <p:nvGrpSpPr>
          <p:cNvPr id="34" name="Group 33">
            <a:extLst>
              <a:ext uri="{FF2B5EF4-FFF2-40B4-BE49-F238E27FC236}">
                <a16:creationId xmlns:a16="http://schemas.microsoft.com/office/drawing/2014/main" id="{2C2C54CD-9B68-44F1-B890-14B910D4B7A6}"/>
              </a:ext>
            </a:extLst>
          </p:cNvPr>
          <p:cNvGrpSpPr/>
          <p:nvPr/>
        </p:nvGrpSpPr>
        <p:grpSpPr>
          <a:xfrm>
            <a:off x="23371103" y="3653784"/>
            <a:ext cx="533400" cy="1090637"/>
            <a:chOff x="1222140" y="883740"/>
            <a:chExt cx="7969462" cy="1104628"/>
          </a:xfrm>
        </p:grpSpPr>
        <p:sp>
          <p:nvSpPr>
            <p:cNvPr id="35" name="TextBox 34">
              <a:extLst>
                <a:ext uri="{FF2B5EF4-FFF2-40B4-BE49-F238E27FC236}">
                  <a16:creationId xmlns:a16="http://schemas.microsoft.com/office/drawing/2014/main" id="{834F8BCB-14B6-47C2-9CDF-60F10BDC1E10}"/>
                </a:ext>
              </a:extLst>
            </p:cNvPr>
            <p:cNvSpPr txBox="1"/>
            <p:nvPr/>
          </p:nvSpPr>
          <p:spPr>
            <a:xfrm>
              <a:off x="1687278" y="883740"/>
              <a:ext cx="7504324" cy="749141"/>
            </a:xfrm>
            <a:prstGeom prst="roundRect">
              <a:avLst/>
            </a:prstGeom>
            <a:solidFill>
              <a:srgbClr val="E0FFC1"/>
            </a:solidFill>
            <a:ln w="38100">
              <a:solidFill>
                <a:srgbClr val="00B050"/>
              </a:solidFill>
            </a:ln>
          </p:spPr>
          <p:txBody>
            <a:bodyPr wrap="square" rtlCol="0">
              <a:spAutoFit/>
            </a:bodyPr>
            <a:lstStyle/>
            <a:p>
              <a:pPr marL="0" marR="0" lvl="0" indent="0" algn="just" defTabSz="1371600" rtl="0" eaLnBrk="1" fontAlgn="auto" latinLnBrk="0" hangingPunct="1">
                <a:lnSpc>
                  <a:spcPct val="100000"/>
                </a:lnSpc>
                <a:spcBef>
                  <a:spcPts val="0"/>
                </a:spcBef>
                <a:spcAft>
                  <a:spcPts val="0"/>
                </a:spcAft>
                <a:buClrTx/>
                <a:buSzTx/>
                <a:buFontTx/>
                <a:buNone/>
                <a:tabLst/>
                <a:defRPr/>
              </a:pPr>
              <a:endParaRPr kumimoji="0" lang="vi-VN" sz="6000" b="1" i="0" u="none" strike="noStrike" kern="1200" cap="none" spc="0" normalizeH="0" baseline="0" noProof="0">
                <a:ln>
                  <a:noFill/>
                </a:ln>
                <a:solidFill>
                  <a:prstClr val="black"/>
                </a:solidFill>
                <a:effectLst/>
                <a:uLnTx/>
                <a:uFillTx/>
                <a:latin typeface="Calibri" panose="020F0502020204030204"/>
                <a:ea typeface="Roboto" panose="02000000000000000000" pitchFamily="2" charset="0"/>
                <a:cs typeface="+mn-cs"/>
              </a:endParaRPr>
            </a:p>
          </p:txBody>
        </p:sp>
        <p:pic>
          <p:nvPicPr>
            <p:cNvPr id="36" name="Picture 35">
              <a:extLst>
                <a:ext uri="{FF2B5EF4-FFF2-40B4-BE49-F238E27FC236}">
                  <a16:creationId xmlns:a16="http://schemas.microsoft.com/office/drawing/2014/main" id="{AC33EBC7-AF2B-46C1-8EAF-A6EDB3C1C72E}"/>
                </a:ext>
              </a:extLst>
            </p:cNvPr>
            <p:cNvPicPr>
              <a:picLocks noChangeAspect="1"/>
            </p:cNvPicPr>
            <p:nvPr/>
          </p:nvPicPr>
          <p:blipFill>
            <a:blip r:embed="rId4"/>
            <a:stretch>
              <a:fillRect/>
            </a:stretch>
          </p:blipFill>
          <p:spPr>
            <a:xfrm>
              <a:off x="1222140" y="1185728"/>
              <a:ext cx="666270" cy="802640"/>
            </a:xfrm>
            <a:prstGeom prst="rect">
              <a:avLst/>
            </a:prstGeom>
          </p:spPr>
        </p:pic>
      </p:grpSp>
      <p:grpSp>
        <p:nvGrpSpPr>
          <p:cNvPr id="37" name="Group 36">
            <a:extLst>
              <a:ext uri="{FF2B5EF4-FFF2-40B4-BE49-F238E27FC236}">
                <a16:creationId xmlns:a16="http://schemas.microsoft.com/office/drawing/2014/main" id="{B7C65E9E-6C31-41DB-A071-DAD315089DFD}"/>
              </a:ext>
            </a:extLst>
          </p:cNvPr>
          <p:cNvGrpSpPr/>
          <p:nvPr/>
        </p:nvGrpSpPr>
        <p:grpSpPr>
          <a:xfrm>
            <a:off x="23388868" y="2610399"/>
            <a:ext cx="533400" cy="1090637"/>
            <a:chOff x="1222140" y="883740"/>
            <a:chExt cx="7969462" cy="1104628"/>
          </a:xfrm>
        </p:grpSpPr>
        <p:sp>
          <p:nvSpPr>
            <p:cNvPr id="38" name="TextBox 37">
              <a:extLst>
                <a:ext uri="{FF2B5EF4-FFF2-40B4-BE49-F238E27FC236}">
                  <a16:creationId xmlns:a16="http://schemas.microsoft.com/office/drawing/2014/main" id="{4AB2ABEC-3384-429F-946F-04DF76721162}"/>
                </a:ext>
              </a:extLst>
            </p:cNvPr>
            <p:cNvSpPr txBox="1"/>
            <p:nvPr/>
          </p:nvSpPr>
          <p:spPr>
            <a:xfrm>
              <a:off x="1687278" y="883740"/>
              <a:ext cx="7504324" cy="749141"/>
            </a:xfrm>
            <a:prstGeom prst="roundRect">
              <a:avLst/>
            </a:prstGeom>
            <a:solidFill>
              <a:srgbClr val="E0FFC1"/>
            </a:solidFill>
            <a:ln w="38100">
              <a:solidFill>
                <a:srgbClr val="00B050"/>
              </a:solidFill>
            </a:ln>
          </p:spPr>
          <p:txBody>
            <a:bodyPr wrap="square" rtlCol="0">
              <a:spAutoFit/>
            </a:bodyPr>
            <a:lstStyle/>
            <a:p>
              <a:pPr marL="0" marR="0" lvl="0" indent="0" algn="just" defTabSz="1371600" rtl="0" eaLnBrk="1" fontAlgn="auto" latinLnBrk="0" hangingPunct="1">
                <a:lnSpc>
                  <a:spcPct val="100000"/>
                </a:lnSpc>
                <a:spcBef>
                  <a:spcPts val="0"/>
                </a:spcBef>
                <a:spcAft>
                  <a:spcPts val="0"/>
                </a:spcAft>
                <a:buClrTx/>
                <a:buSzTx/>
                <a:buFontTx/>
                <a:buNone/>
                <a:tabLst/>
                <a:defRPr/>
              </a:pPr>
              <a:endParaRPr kumimoji="0" lang="vi-VN" sz="6000" b="1" i="0" u="none" strike="noStrike" kern="1200" cap="none" spc="0" normalizeH="0" baseline="0" noProof="0">
                <a:ln>
                  <a:noFill/>
                </a:ln>
                <a:solidFill>
                  <a:prstClr val="black"/>
                </a:solidFill>
                <a:effectLst/>
                <a:uLnTx/>
                <a:uFillTx/>
                <a:latin typeface="Calibri" panose="020F0502020204030204"/>
                <a:ea typeface="Roboto" panose="02000000000000000000" pitchFamily="2" charset="0"/>
                <a:cs typeface="+mn-cs"/>
              </a:endParaRPr>
            </a:p>
          </p:txBody>
        </p:sp>
        <p:pic>
          <p:nvPicPr>
            <p:cNvPr id="39" name="Picture 38">
              <a:extLst>
                <a:ext uri="{FF2B5EF4-FFF2-40B4-BE49-F238E27FC236}">
                  <a16:creationId xmlns:a16="http://schemas.microsoft.com/office/drawing/2014/main" id="{03AA2ACE-0C6C-4285-9F22-7FDFD5834250}"/>
                </a:ext>
              </a:extLst>
            </p:cNvPr>
            <p:cNvPicPr>
              <a:picLocks noChangeAspect="1"/>
            </p:cNvPicPr>
            <p:nvPr/>
          </p:nvPicPr>
          <p:blipFill>
            <a:blip r:embed="rId4"/>
            <a:stretch>
              <a:fillRect/>
            </a:stretch>
          </p:blipFill>
          <p:spPr>
            <a:xfrm>
              <a:off x="1222140" y="1185728"/>
              <a:ext cx="666270" cy="802640"/>
            </a:xfrm>
            <a:prstGeom prst="rect">
              <a:avLst/>
            </a:prstGeom>
          </p:spPr>
        </p:pic>
      </p:grpSp>
      <p:grpSp>
        <p:nvGrpSpPr>
          <p:cNvPr id="40" name="Group 39">
            <a:extLst>
              <a:ext uri="{FF2B5EF4-FFF2-40B4-BE49-F238E27FC236}">
                <a16:creationId xmlns:a16="http://schemas.microsoft.com/office/drawing/2014/main" id="{45C1DD6A-3A75-480A-BD76-1BDB4DC4D7BA}"/>
              </a:ext>
            </a:extLst>
          </p:cNvPr>
          <p:cNvGrpSpPr/>
          <p:nvPr/>
        </p:nvGrpSpPr>
        <p:grpSpPr>
          <a:xfrm>
            <a:off x="23393400" y="1714416"/>
            <a:ext cx="533400" cy="1090637"/>
            <a:chOff x="1222140" y="883740"/>
            <a:chExt cx="7969462" cy="1104628"/>
          </a:xfrm>
        </p:grpSpPr>
        <p:sp>
          <p:nvSpPr>
            <p:cNvPr id="41" name="TextBox 40">
              <a:extLst>
                <a:ext uri="{FF2B5EF4-FFF2-40B4-BE49-F238E27FC236}">
                  <a16:creationId xmlns:a16="http://schemas.microsoft.com/office/drawing/2014/main" id="{C40479FC-CA7D-4544-968F-1FE22B0CB8C5}"/>
                </a:ext>
              </a:extLst>
            </p:cNvPr>
            <p:cNvSpPr txBox="1"/>
            <p:nvPr/>
          </p:nvSpPr>
          <p:spPr>
            <a:xfrm>
              <a:off x="1687278" y="883740"/>
              <a:ext cx="7504324" cy="749141"/>
            </a:xfrm>
            <a:prstGeom prst="roundRect">
              <a:avLst/>
            </a:prstGeom>
            <a:solidFill>
              <a:srgbClr val="E0FFC1"/>
            </a:solidFill>
            <a:ln w="38100">
              <a:solidFill>
                <a:srgbClr val="00B050"/>
              </a:solidFill>
            </a:ln>
          </p:spPr>
          <p:txBody>
            <a:bodyPr wrap="square" rtlCol="0">
              <a:spAutoFit/>
            </a:bodyPr>
            <a:lstStyle/>
            <a:p>
              <a:pPr marL="0" marR="0" lvl="0" indent="0" algn="just" defTabSz="1371600" rtl="0" eaLnBrk="1" fontAlgn="auto" latinLnBrk="0" hangingPunct="1">
                <a:lnSpc>
                  <a:spcPct val="100000"/>
                </a:lnSpc>
                <a:spcBef>
                  <a:spcPts val="0"/>
                </a:spcBef>
                <a:spcAft>
                  <a:spcPts val="0"/>
                </a:spcAft>
                <a:buClrTx/>
                <a:buSzTx/>
                <a:buFontTx/>
                <a:buNone/>
                <a:tabLst/>
                <a:defRPr/>
              </a:pPr>
              <a:endParaRPr kumimoji="0" lang="vi-VN" sz="6000" b="1" i="0" u="none" strike="noStrike" kern="1200" cap="none" spc="0" normalizeH="0" baseline="0" noProof="0">
                <a:ln>
                  <a:noFill/>
                </a:ln>
                <a:solidFill>
                  <a:prstClr val="black"/>
                </a:solidFill>
                <a:effectLst/>
                <a:uLnTx/>
                <a:uFillTx/>
                <a:latin typeface="Calibri" panose="020F0502020204030204"/>
                <a:ea typeface="Roboto" panose="02000000000000000000" pitchFamily="2" charset="0"/>
                <a:cs typeface="+mn-cs"/>
              </a:endParaRPr>
            </a:p>
          </p:txBody>
        </p:sp>
        <p:pic>
          <p:nvPicPr>
            <p:cNvPr id="42" name="Picture 41">
              <a:extLst>
                <a:ext uri="{FF2B5EF4-FFF2-40B4-BE49-F238E27FC236}">
                  <a16:creationId xmlns:a16="http://schemas.microsoft.com/office/drawing/2014/main" id="{07564D3F-6E34-43F0-8B75-8AFBF94C49F3}"/>
                </a:ext>
              </a:extLst>
            </p:cNvPr>
            <p:cNvPicPr>
              <a:picLocks noChangeAspect="1"/>
            </p:cNvPicPr>
            <p:nvPr/>
          </p:nvPicPr>
          <p:blipFill>
            <a:blip r:embed="rId4"/>
            <a:stretch>
              <a:fillRect/>
            </a:stretch>
          </p:blipFill>
          <p:spPr>
            <a:xfrm>
              <a:off x="1222140" y="1185728"/>
              <a:ext cx="666270" cy="802640"/>
            </a:xfrm>
            <a:prstGeom prst="rect">
              <a:avLst/>
            </a:prstGeom>
          </p:spPr>
        </p:pic>
      </p:grpSp>
      <p:sp>
        <p:nvSpPr>
          <p:cNvPr id="24" name="Rectangle: Rounded Corners 7">
            <a:extLst>
              <a:ext uri="{FF2B5EF4-FFF2-40B4-BE49-F238E27FC236}">
                <a16:creationId xmlns:a16="http://schemas.microsoft.com/office/drawing/2014/main" id="{AC9DA35D-2DF5-4A5B-89B2-50AFBD9424DF}"/>
              </a:ext>
            </a:extLst>
          </p:cNvPr>
          <p:cNvSpPr/>
          <p:nvPr/>
        </p:nvSpPr>
        <p:spPr>
          <a:xfrm>
            <a:off x="1005500" y="3830084"/>
            <a:ext cx="16259403" cy="5227568"/>
          </a:xfrm>
          <a:custGeom>
            <a:avLst/>
            <a:gdLst>
              <a:gd name="connsiteX0" fmla="*/ 0 w 16259403"/>
              <a:gd name="connsiteY0" fmla="*/ 519777 h 5227568"/>
              <a:gd name="connsiteX1" fmla="*/ 519777 w 16259403"/>
              <a:gd name="connsiteY1" fmla="*/ 0 h 5227568"/>
              <a:gd name="connsiteX2" fmla="*/ 15739626 w 16259403"/>
              <a:gd name="connsiteY2" fmla="*/ 0 h 5227568"/>
              <a:gd name="connsiteX3" fmla="*/ 16259403 w 16259403"/>
              <a:gd name="connsiteY3" fmla="*/ 519777 h 5227568"/>
              <a:gd name="connsiteX4" fmla="*/ 16259403 w 16259403"/>
              <a:gd name="connsiteY4" fmla="*/ 4707791 h 5227568"/>
              <a:gd name="connsiteX5" fmla="*/ 15739626 w 16259403"/>
              <a:gd name="connsiteY5" fmla="*/ 5227568 h 5227568"/>
              <a:gd name="connsiteX6" fmla="*/ 519777 w 16259403"/>
              <a:gd name="connsiteY6" fmla="*/ 5227568 h 5227568"/>
              <a:gd name="connsiteX7" fmla="*/ 0 w 16259403"/>
              <a:gd name="connsiteY7" fmla="*/ 4707791 h 5227568"/>
              <a:gd name="connsiteX8" fmla="*/ 0 w 16259403"/>
              <a:gd name="connsiteY8" fmla="*/ 519777 h 522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59403" h="5227568" fill="none" extrusionOk="0">
                <a:moveTo>
                  <a:pt x="0" y="519777"/>
                </a:moveTo>
                <a:cubicBezTo>
                  <a:pt x="-15955" y="230131"/>
                  <a:pt x="273493" y="33351"/>
                  <a:pt x="519777" y="0"/>
                </a:cubicBezTo>
                <a:cubicBezTo>
                  <a:pt x="6893945" y="130954"/>
                  <a:pt x="12325077" y="43574"/>
                  <a:pt x="15739626" y="0"/>
                </a:cubicBezTo>
                <a:cubicBezTo>
                  <a:pt x="16030237" y="5462"/>
                  <a:pt x="16280092" y="258054"/>
                  <a:pt x="16259403" y="519777"/>
                </a:cubicBezTo>
                <a:cubicBezTo>
                  <a:pt x="16108964" y="1511144"/>
                  <a:pt x="16345282" y="3667632"/>
                  <a:pt x="16259403" y="4707791"/>
                </a:cubicBezTo>
                <a:cubicBezTo>
                  <a:pt x="16206833" y="5003489"/>
                  <a:pt x="16007366" y="5214234"/>
                  <a:pt x="15739626" y="5227568"/>
                </a:cubicBezTo>
                <a:cubicBezTo>
                  <a:pt x="10685366" y="5382765"/>
                  <a:pt x="4288516" y="5390588"/>
                  <a:pt x="519777" y="5227568"/>
                </a:cubicBezTo>
                <a:cubicBezTo>
                  <a:pt x="235419" y="5190945"/>
                  <a:pt x="-17290" y="5004952"/>
                  <a:pt x="0" y="4707791"/>
                </a:cubicBezTo>
                <a:cubicBezTo>
                  <a:pt x="64656" y="3628893"/>
                  <a:pt x="-17807" y="1639786"/>
                  <a:pt x="0" y="519777"/>
                </a:cubicBezTo>
                <a:close/>
              </a:path>
              <a:path w="16259403" h="5227568" stroke="0" extrusionOk="0">
                <a:moveTo>
                  <a:pt x="0" y="519777"/>
                </a:moveTo>
                <a:cubicBezTo>
                  <a:pt x="-31650" y="213190"/>
                  <a:pt x="223622" y="3412"/>
                  <a:pt x="519777" y="0"/>
                </a:cubicBezTo>
                <a:cubicBezTo>
                  <a:pt x="2397286" y="132882"/>
                  <a:pt x="12824430" y="-84951"/>
                  <a:pt x="15739626" y="0"/>
                </a:cubicBezTo>
                <a:cubicBezTo>
                  <a:pt x="16012591" y="13769"/>
                  <a:pt x="16253376" y="266027"/>
                  <a:pt x="16259403" y="519777"/>
                </a:cubicBezTo>
                <a:cubicBezTo>
                  <a:pt x="16279590" y="969523"/>
                  <a:pt x="16411883" y="3946908"/>
                  <a:pt x="16259403" y="4707791"/>
                </a:cubicBezTo>
                <a:cubicBezTo>
                  <a:pt x="16270194" y="4996136"/>
                  <a:pt x="16049174" y="5181298"/>
                  <a:pt x="15739626" y="5227568"/>
                </a:cubicBezTo>
                <a:cubicBezTo>
                  <a:pt x="13522634" y="5315207"/>
                  <a:pt x="5755291" y="5154889"/>
                  <a:pt x="519777" y="5227568"/>
                </a:cubicBezTo>
                <a:cubicBezTo>
                  <a:pt x="229931" y="5201044"/>
                  <a:pt x="-30887" y="5037780"/>
                  <a:pt x="0" y="4707791"/>
                </a:cubicBezTo>
                <a:cubicBezTo>
                  <a:pt x="-38581" y="3497217"/>
                  <a:pt x="63341" y="2054558"/>
                  <a:pt x="0" y="519777"/>
                </a:cubicBezTo>
                <a:close/>
              </a:path>
            </a:pathLst>
          </a:custGeom>
          <a:solidFill>
            <a:schemeClr val="bg1">
              <a:alpha val="93000"/>
            </a:schemeClr>
          </a:solidFill>
          <a:ln w="44450" cap="rnd" cmpd="thickThin">
            <a:solidFill>
              <a:schemeClr val="accent2"/>
            </a:solidFill>
            <a:prstDash val="dash"/>
            <a:round/>
            <a:extLst>
              <a:ext uri="{C807C97D-BFC1-408E-A445-0C87EB9F89A2}">
                <ask:lineSketchStyleProps xmlns:ask="http://schemas.microsoft.com/office/drawing/2018/sketchyshapes" sd="1219033472">
                  <a:prstGeom prst="roundRect">
                    <a:avLst>
                      <a:gd name="adj" fmla="val 9943"/>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vi-VN" sz="7200" b="1">
                <a:solidFill>
                  <a:srgbClr val="FF0000"/>
                </a:solidFill>
                <a:latin typeface="Calibri" panose="020F0502020204030204"/>
                <a:ea typeface="Roboto" panose="02000000000000000000" pitchFamily="2" charset="0"/>
              </a:rPr>
              <a:t>Tiếng gà có ý nghĩa đối với anh chiến sĩ vì đây là âm thanh gắn liền với tuổi thơ của anh, gợi cho anh nhớ đến hình ảnh của bà kính yêu,...</a:t>
            </a:r>
            <a:endParaRPr kumimoji="0" lang="vi-VN" sz="20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endParaRPr>
          </a:p>
        </p:txBody>
      </p:sp>
      <p:grpSp>
        <p:nvGrpSpPr>
          <p:cNvPr id="43" name="Group 42">
            <a:extLst>
              <a:ext uri="{FF2B5EF4-FFF2-40B4-BE49-F238E27FC236}">
                <a16:creationId xmlns:a16="http://schemas.microsoft.com/office/drawing/2014/main" id="{A6AF8183-365F-4BB3-8759-8C36837F8D02}"/>
              </a:ext>
            </a:extLst>
          </p:cNvPr>
          <p:cNvGrpSpPr/>
          <p:nvPr/>
        </p:nvGrpSpPr>
        <p:grpSpPr>
          <a:xfrm>
            <a:off x="24460200" y="9515951"/>
            <a:ext cx="533400" cy="1090637"/>
            <a:chOff x="1222140" y="883740"/>
            <a:chExt cx="7969462" cy="1104628"/>
          </a:xfrm>
        </p:grpSpPr>
        <p:sp>
          <p:nvSpPr>
            <p:cNvPr id="44" name="TextBox 43">
              <a:extLst>
                <a:ext uri="{FF2B5EF4-FFF2-40B4-BE49-F238E27FC236}">
                  <a16:creationId xmlns:a16="http://schemas.microsoft.com/office/drawing/2014/main" id="{9D5C3377-1956-4B97-B02E-0B55BA54E91D}"/>
                </a:ext>
              </a:extLst>
            </p:cNvPr>
            <p:cNvSpPr txBox="1"/>
            <p:nvPr/>
          </p:nvSpPr>
          <p:spPr>
            <a:xfrm>
              <a:off x="1687278" y="883740"/>
              <a:ext cx="7504324" cy="749141"/>
            </a:xfrm>
            <a:prstGeom prst="roundRect">
              <a:avLst/>
            </a:prstGeom>
            <a:solidFill>
              <a:srgbClr val="E0FFC1"/>
            </a:solidFill>
            <a:ln w="38100">
              <a:solidFill>
                <a:srgbClr val="00B050"/>
              </a:solidFill>
            </a:ln>
          </p:spPr>
          <p:txBody>
            <a:bodyPr wrap="square" rtlCol="0">
              <a:spAutoFit/>
            </a:bodyPr>
            <a:lstStyle/>
            <a:p>
              <a:pPr marL="0" marR="0" lvl="0" indent="0" algn="just" defTabSz="1371600" rtl="0" eaLnBrk="1" fontAlgn="auto" latinLnBrk="0" hangingPunct="1">
                <a:lnSpc>
                  <a:spcPct val="100000"/>
                </a:lnSpc>
                <a:spcBef>
                  <a:spcPts val="0"/>
                </a:spcBef>
                <a:spcAft>
                  <a:spcPts val="0"/>
                </a:spcAft>
                <a:buClrTx/>
                <a:buSzTx/>
                <a:buFontTx/>
                <a:buNone/>
                <a:tabLst/>
                <a:defRPr/>
              </a:pPr>
              <a:endParaRPr kumimoji="0" lang="vi-VN" sz="6000" b="1" i="0" u="none" strike="noStrike" kern="1200" cap="none" spc="0" normalizeH="0" baseline="0" noProof="0">
                <a:ln>
                  <a:noFill/>
                </a:ln>
                <a:solidFill>
                  <a:prstClr val="black"/>
                </a:solidFill>
                <a:effectLst/>
                <a:uLnTx/>
                <a:uFillTx/>
                <a:latin typeface="Calibri" panose="020F0502020204030204"/>
                <a:ea typeface="Roboto" panose="02000000000000000000" pitchFamily="2" charset="0"/>
                <a:cs typeface="+mn-cs"/>
              </a:endParaRPr>
            </a:p>
          </p:txBody>
        </p:sp>
        <p:pic>
          <p:nvPicPr>
            <p:cNvPr id="45" name="Picture 44">
              <a:extLst>
                <a:ext uri="{FF2B5EF4-FFF2-40B4-BE49-F238E27FC236}">
                  <a16:creationId xmlns:a16="http://schemas.microsoft.com/office/drawing/2014/main" id="{A8A23672-1E85-4D38-90BB-61856FC9DC41}"/>
                </a:ext>
              </a:extLst>
            </p:cNvPr>
            <p:cNvPicPr>
              <a:picLocks noChangeAspect="1"/>
            </p:cNvPicPr>
            <p:nvPr/>
          </p:nvPicPr>
          <p:blipFill>
            <a:blip r:embed="rId4"/>
            <a:stretch>
              <a:fillRect/>
            </a:stretch>
          </p:blipFill>
          <p:spPr>
            <a:xfrm>
              <a:off x="1222140" y="1185728"/>
              <a:ext cx="666270" cy="802640"/>
            </a:xfrm>
            <a:prstGeom prst="rect">
              <a:avLst/>
            </a:prstGeom>
          </p:spPr>
        </p:pic>
      </p:grpSp>
    </p:spTree>
    <p:extLst>
      <p:ext uri="{BB962C8B-B14F-4D97-AF65-F5344CB8AC3E}">
        <p14:creationId xmlns:p14="http://schemas.microsoft.com/office/powerpoint/2010/main" val="423364051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right)">
                                      <p:cBhvr>
                                        <p:cTn id="8" dur="500"/>
                                        <p:tgtEl>
                                          <p:spTgt spid="5"/>
                                        </p:tgtEl>
                                      </p:cBhvr>
                                    </p:animEffect>
                                  </p:childTnLst>
                                  <p:subTnLst>
                                    <p:audio>
                                      <p:cMediaNode>
                                        <p:cTn display="0" masterRel="sameClick">
                                          <p:stCondLst>
                                            <p:cond evt="begin" delay="0">
                                              <p:tn val="5"/>
                                            </p:cond>
                                          </p:stCondLst>
                                          <p:endCondLst>
                                            <p:cond evt="onStopAudio" delay="0">
                                              <p:tgtEl>
                                                <p:sldTgt/>
                                              </p:tgtEl>
                                            </p:cond>
                                          </p:endCondLst>
                                        </p:cTn>
                                        <p:tgtEl>
                                          <p:sndTgt r:embed="rId2" name="click.wav"/>
                                        </p:tgtEl>
                                      </p:cMediaNode>
                                    </p:audio>
                                  </p:subTnLst>
                                </p:cTn>
                              </p:par>
                              <p:par>
                                <p:cTn id="9" presetID="12" presetClass="entr" presetSubtype="8"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p:tgtEl>
                                          <p:spTgt spid="14"/>
                                        </p:tgtEl>
                                        <p:attrNameLst>
                                          <p:attrName>ppt_x</p:attrName>
                                        </p:attrNameLst>
                                      </p:cBhvr>
                                      <p:tavLst>
                                        <p:tav tm="0">
                                          <p:val>
                                            <p:strVal val="#ppt_x-#ppt_w*1.125000"/>
                                          </p:val>
                                        </p:tav>
                                        <p:tav tm="100000">
                                          <p:val>
                                            <p:strVal val="#ppt_x"/>
                                          </p:val>
                                        </p:tav>
                                      </p:tavLst>
                                    </p:anim>
                                    <p:animEffect transition="in" filter="wipe(right)">
                                      <p:cBhvr>
                                        <p:cTn id="12" dur="500"/>
                                        <p:tgtEl>
                                          <p:spTgt spid="14"/>
                                        </p:tgtEl>
                                      </p:cBhvr>
                                    </p:animEffect>
                                  </p:childTnLst>
                                  <p:subTnLst>
                                    <p:audio>
                                      <p:cMediaNode>
                                        <p:cTn display="0" masterRel="sameClick">
                                          <p:stCondLst>
                                            <p:cond evt="begin" delay="0">
                                              <p:tn val="9"/>
                                            </p:cond>
                                          </p:stCondLst>
                                          <p:endCondLst>
                                            <p:cond evt="onStopAudio" delay="0">
                                              <p:tgtEl>
                                                <p:sldTgt/>
                                              </p:tgtEl>
                                            </p:cond>
                                          </p:endCondLst>
                                        </p:cTn>
                                        <p:tgtEl>
                                          <p:sndTgt r:embed="rId2" name="click.wav"/>
                                        </p:tgtEl>
                                      </p:cMediaNode>
                                    </p:audio>
                                  </p:subTnLst>
                                </p:cTn>
                              </p:par>
                              <p:par>
                                <p:cTn id="13" presetID="12" presetClass="entr" presetSubtype="8"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p:tgtEl>
                                          <p:spTgt spid="18"/>
                                        </p:tgtEl>
                                        <p:attrNameLst>
                                          <p:attrName>ppt_x</p:attrName>
                                        </p:attrNameLst>
                                      </p:cBhvr>
                                      <p:tavLst>
                                        <p:tav tm="0">
                                          <p:val>
                                            <p:strVal val="#ppt_x-#ppt_w*1.125000"/>
                                          </p:val>
                                        </p:tav>
                                        <p:tav tm="100000">
                                          <p:val>
                                            <p:strVal val="#ppt_x"/>
                                          </p:val>
                                        </p:tav>
                                      </p:tavLst>
                                    </p:anim>
                                    <p:animEffect transition="in" filter="wipe(right)">
                                      <p:cBhvr>
                                        <p:cTn id="16" dur="500"/>
                                        <p:tgtEl>
                                          <p:spTgt spid="18"/>
                                        </p:tgtEl>
                                      </p:cBhvr>
                                    </p:animEffect>
                                  </p:childTnLst>
                                  <p:subTnLst>
                                    <p:audio>
                                      <p:cMediaNode>
                                        <p:cTn display="0" masterRel="sameClick">
                                          <p:stCondLst>
                                            <p:cond evt="begin" delay="0">
                                              <p:tn val="13"/>
                                            </p:cond>
                                          </p:stCondLst>
                                          <p:endCondLst>
                                            <p:cond evt="onStopAudio" delay="0">
                                              <p:tgtEl>
                                                <p:sldTgt/>
                                              </p:tgtEl>
                                            </p:cond>
                                          </p:endCondLst>
                                        </p:cTn>
                                        <p:tgtEl>
                                          <p:sndTgt r:embed="rId2" name="click.wav"/>
                                        </p:tgtEl>
                                      </p:cMediaNode>
                                    </p:audio>
                                  </p:subTnLst>
                                </p:cTn>
                              </p:par>
                              <p:par>
                                <p:cTn id="17" presetID="12" presetClass="entr" presetSubtype="8"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p:tgtEl>
                                          <p:spTgt spid="21"/>
                                        </p:tgtEl>
                                        <p:attrNameLst>
                                          <p:attrName>ppt_x</p:attrName>
                                        </p:attrNameLst>
                                      </p:cBhvr>
                                      <p:tavLst>
                                        <p:tav tm="0">
                                          <p:val>
                                            <p:strVal val="#ppt_x-#ppt_w*1.125000"/>
                                          </p:val>
                                        </p:tav>
                                        <p:tav tm="100000">
                                          <p:val>
                                            <p:strVal val="#ppt_x"/>
                                          </p:val>
                                        </p:tav>
                                      </p:tavLst>
                                    </p:anim>
                                    <p:animEffect transition="in" filter="wipe(right)">
                                      <p:cBhvr>
                                        <p:cTn id="20" dur="500"/>
                                        <p:tgtEl>
                                          <p:spTgt spid="21"/>
                                        </p:tgtEl>
                                      </p:cBhvr>
                                    </p:animEffect>
                                  </p:childTnLst>
                                  <p:subTnLst>
                                    <p:audio>
                                      <p:cMediaNode>
                                        <p:cTn display="0" masterRel="sameClick">
                                          <p:stCondLst>
                                            <p:cond evt="begin" delay="0">
                                              <p:tn val="17"/>
                                            </p:cond>
                                          </p:stCondLst>
                                          <p:endCondLst>
                                            <p:cond evt="onStopAudio" delay="0">
                                              <p:tgtEl>
                                                <p:sldTgt/>
                                              </p:tgtEl>
                                            </p:cond>
                                          </p:endCondLst>
                                        </p:cTn>
                                        <p:tgtEl>
                                          <p:sndTgt r:embed="rId2" name="click.wav"/>
                                        </p:tgtEl>
                                      </p:cMediaNode>
                                    </p:audio>
                                  </p:subTnLst>
                                </p:cTn>
                              </p:par>
                              <p:par>
                                <p:cTn id="21" presetID="12" presetClass="entr" presetSubtype="8"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500"/>
                                        <p:tgtEl>
                                          <p:spTgt spid="31"/>
                                        </p:tgtEl>
                                        <p:attrNameLst>
                                          <p:attrName>ppt_x</p:attrName>
                                        </p:attrNameLst>
                                      </p:cBhvr>
                                      <p:tavLst>
                                        <p:tav tm="0">
                                          <p:val>
                                            <p:strVal val="#ppt_x-#ppt_w*1.125000"/>
                                          </p:val>
                                        </p:tav>
                                        <p:tav tm="100000">
                                          <p:val>
                                            <p:strVal val="#ppt_x"/>
                                          </p:val>
                                        </p:tav>
                                      </p:tavLst>
                                    </p:anim>
                                    <p:animEffect transition="in" filter="wipe(right)">
                                      <p:cBhvr>
                                        <p:cTn id="24" dur="500"/>
                                        <p:tgtEl>
                                          <p:spTgt spid="31"/>
                                        </p:tgtEl>
                                      </p:cBhvr>
                                    </p:animEffect>
                                  </p:childTnLst>
                                  <p:subTnLst>
                                    <p:audio>
                                      <p:cMediaNode>
                                        <p:cTn display="0" masterRel="sameClick">
                                          <p:stCondLst>
                                            <p:cond evt="begin" delay="0">
                                              <p:tn val="21"/>
                                            </p:cond>
                                          </p:stCondLst>
                                          <p:endCondLst>
                                            <p:cond evt="onStopAudio" delay="0">
                                              <p:tgtEl>
                                                <p:sldTgt/>
                                              </p:tgtEl>
                                            </p:cond>
                                          </p:endCondLst>
                                        </p:cTn>
                                        <p:tgtEl>
                                          <p:sndTgt r:embed="rId2" name="click.wav"/>
                                        </p:tgtEl>
                                      </p:cMediaNode>
                                    </p:audio>
                                  </p:subTnLst>
                                </p:cTn>
                              </p:par>
                              <p:par>
                                <p:cTn id="25" presetID="12" presetClass="entr" presetSubtype="8"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500"/>
                                        <p:tgtEl>
                                          <p:spTgt spid="34"/>
                                        </p:tgtEl>
                                        <p:attrNameLst>
                                          <p:attrName>ppt_x</p:attrName>
                                        </p:attrNameLst>
                                      </p:cBhvr>
                                      <p:tavLst>
                                        <p:tav tm="0">
                                          <p:val>
                                            <p:strVal val="#ppt_x-#ppt_w*1.125000"/>
                                          </p:val>
                                        </p:tav>
                                        <p:tav tm="100000">
                                          <p:val>
                                            <p:strVal val="#ppt_x"/>
                                          </p:val>
                                        </p:tav>
                                      </p:tavLst>
                                    </p:anim>
                                    <p:animEffect transition="in" filter="wipe(right)">
                                      <p:cBhvr>
                                        <p:cTn id="28" dur="500"/>
                                        <p:tgtEl>
                                          <p:spTgt spid="34"/>
                                        </p:tgtEl>
                                      </p:cBhvr>
                                    </p:animEffect>
                                  </p:childTnLst>
                                  <p:subTnLst>
                                    <p:audio>
                                      <p:cMediaNode>
                                        <p:cTn display="0" masterRel="sameClick">
                                          <p:stCondLst>
                                            <p:cond evt="begin" delay="0">
                                              <p:tn val="25"/>
                                            </p:cond>
                                          </p:stCondLst>
                                          <p:endCondLst>
                                            <p:cond evt="onStopAudio" delay="0">
                                              <p:tgtEl>
                                                <p:sldTgt/>
                                              </p:tgtEl>
                                            </p:cond>
                                          </p:endCondLst>
                                        </p:cTn>
                                        <p:tgtEl>
                                          <p:sndTgt r:embed="rId2" name="click.wav"/>
                                        </p:tgtEl>
                                      </p:cMediaNode>
                                    </p:audio>
                                  </p:subTnLst>
                                </p:cTn>
                              </p:par>
                              <p:par>
                                <p:cTn id="29" presetID="12" presetClass="entr" presetSubtype="8"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500"/>
                                        <p:tgtEl>
                                          <p:spTgt spid="37"/>
                                        </p:tgtEl>
                                        <p:attrNameLst>
                                          <p:attrName>ppt_x</p:attrName>
                                        </p:attrNameLst>
                                      </p:cBhvr>
                                      <p:tavLst>
                                        <p:tav tm="0">
                                          <p:val>
                                            <p:strVal val="#ppt_x-#ppt_w*1.125000"/>
                                          </p:val>
                                        </p:tav>
                                        <p:tav tm="100000">
                                          <p:val>
                                            <p:strVal val="#ppt_x"/>
                                          </p:val>
                                        </p:tav>
                                      </p:tavLst>
                                    </p:anim>
                                    <p:animEffect transition="in" filter="wipe(right)">
                                      <p:cBhvr>
                                        <p:cTn id="32" dur="500"/>
                                        <p:tgtEl>
                                          <p:spTgt spid="37"/>
                                        </p:tgtEl>
                                      </p:cBhvr>
                                    </p:animEffect>
                                  </p:childTnLst>
                                  <p:subTnLst>
                                    <p:audio>
                                      <p:cMediaNode>
                                        <p:cTn display="0" masterRel="sameClick">
                                          <p:stCondLst>
                                            <p:cond evt="begin" delay="0">
                                              <p:tn val="29"/>
                                            </p:cond>
                                          </p:stCondLst>
                                          <p:endCondLst>
                                            <p:cond evt="onStopAudio" delay="0">
                                              <p:tgtEl>
                                                <p:sldTgt/>
                                              </p:tgtEl>
                                            </p:cond>
                                          </p:endCondLst>
                                        </p:cTn>
                                        <p:tgtEl>
                                          <p:sndTgt r:embed="rId2" name="click.wav"/>
                                        </p:tgtEl>
                                      </p:cMediaNode>
                                    </p:audio>
                                  </p:subTnLst>
                                </p:cTn>
                              </p:par>
                              <p:par>
                                <p:cTn id="33" presetID="12" presetClass="entr" presetSubtype="8"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anim calcmode="lin" valueType="num">
                                      <p:cBhvr additive="base">
                                        <p:cTn id="35" dur="500"/>
                                        <p:tgtEl>
                                          <p:spTgt spid="40"/>
                                        </p:tgtEl>
                                        <p:attrNameLst>
                                          <p:attrName>ppt_x</p:attrName>
                                        </p:attrNameLst>
                                      </p:cBhvr>
                                      <p:tavLst>
                                        <p:tav tm="0">
                                          <p:val>
                                            <p:strVal val="#ppt_x-#ppt_w*1.125000"/>
                                          </p:val>
                                        </p:tav>
                                        <p:tav tm="100000">
                                          <p:val>
                                            <p:strVal val="#ppt_x"/>
                                          </p:val>
                                        </p:tav>
                                      </p:tavLst>
                                    </p:anim>
                                    <p:animEffect transition="in" filter="wipe(right)">
                                      <p:cBhvr>
                                        <p:cTn id="36" dur="500"/>
                                        <p:tgtEl>
                                          <p:spTgt spid="40"/>
                                        </p:tgtEl>
                                      </p:cBhvr>
                                    </p:animEffect>
                                  </p:childTnLst>
                                  <p:subTnLst>
                                    <p:audio>
                                      <p:cMediaNode>
                                        <p:cTn display="0" masterRel="sameClick">
                                          <p:stCondLst>
                                            <p:cond evt="begin" delay="0">
                                              <p:tn val="33"/>
                                            </p:cond>
                                          </p:stCondLst>
                                          <p:endCondLst>
                                            <p:cond evt="onStopAudio" delay="0">
                                              <p:tgtEl>
                                                <p:sldTgt/>
                                              </p:tgtEl>
                                            </p:cond>
                                          </p:endCondLst>
                                        </p:cTn>
                                        <p:tgtEl>
                                          <p:sndTgt r:embed="rId2" name="click.wav"/>
                                        </p:tgtEl>
                                      </p:cMediaNode>
                                    </p:audio>
                                  </p:sub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500" fill="hold"/>
                                        <p:tgtEl>
                                          <p:spTgt spid="24"/>
                                        </p:tgtEl>
                                        <p:attrNameLst>
                                          <p:attrName>ppt_x</p:attrName>
                                        </p:attrNameLst>
                                      </p:cBhvr>
                                      <p:tavLst>
                                        <p:tav tm="0">
                                          <p:val>
                                            <p:strVal val="#ppt_x"/>
                                          </p:val>
                                        </p:tav>
                                        <p:tav tm="100000">
                                          <p:val>
                                            <p:strVal val="#ppt_x"/>
                                          </p:val>
                                        </p:tav>
                                      </p:tavLst>
                                    </p:anim>
                                    <p:anim calcmode="lin" valueType="num">
                                      <p:cBhvr additive="base">
                                        <p:cTn id="42" dur="500" fill="hold"/>
                                        <p:tgtEl>
                                          <p:spTgt spid="24"/>
                                        </p:tgtEl>
                                        <p:attrNameLst>
                                          <p:attrName>ppt_y</p:attrName>
                                        </p:attrNameLst>
                                      </p:cBhvr>
                                      <p:tavLst>
                                        <p:tav tm="0">
                                          <p:val>
                                            <p:strVal val="1+#ppt_h/2"/>
                                          </p:val>
                                        </p:tav>
                                        <p:tav tm="100000">
                                          <p:val>
                                            <p:strVal val="#ppt_y"/>
                                          </p:val>
                                        </p:tav>
                                      </p:tavLst>
                                    </p:anim>
                                  </p:childTnLst>
                                </p:cTn>
                              </p:par>
                              <p:par>
                                <p:cTn id="43" presetID="12" presetClass="entr" presetSubtype="8" fill="hold" nodeType="withEffect">
                                  <p:stCondLst>
                                    <p:cond delay="0"/>
                                  </p:stCondLst>
                                  <p:childTnLst>
                                    <p:set>
                                      <p:cBhvr>
                                        <p:cTn id="44" dur="1" fill="hold">
                                          <p:stCondLst>
                                            <p:cond delay="0"/>
                                          </p:stCondLst>
                                        </p:cTn>
                                        <p:tgtEl>
                                          <p:spTgt spid="43"/>
                                        </p:tgtEl>
                                        <p:attrNameLst>
                                          <p:attrName>style.visibility</p:attrName>
                                        </p:attrNameLst>
                                      </p:cBhvr>
                                      <p:to>
                                        <p:strVal val="visible"/>
                                      </p:to>
                                    </p:set>
                                    <p:anim calcmode="lin" valueType="num">
                                      <p:cBhvr additive="base">
                                        <p:cTn id="45" dur="500"/>
                                        <p:tgtEl>
                                          <p:spTgt spid="43"/>
                                        </p:tgtEl>
                                        <p:attrNameLst>
                                          <p:attrName>ppt_x</p:attrName>
                                        </p:attrNameLst>
                                      </p:cBhvr>
                                      <p:tavLst>
                                        <p:tav tm="0">
                                          <p:val>
                                            <p:strVal val="#ppt_x-#ppt_w*1.125000"/>
                                          </p:val>
                                        </p:tav>
                                        <p:tav tm="100000">
                                          <p:val>
                                            <p:strVal val="#ppt_x"/>
                                          </p:val>
                                        </p:tav>
                                      </p:tavLst>
                                    </p:anim>
                                    <p:animEffect transition="in" filter="wipe(right)">
                                      <p:cBhvr>
                                        <p:cTn id="46" dur="500"/>
                                        <p:tgtEl>
                                          <p:spTgt spid="43"/>
                                        </p:tgtEl>
                                      </p:cBhvr>
                                    </p:animEffect>
                                  </p:childTnLst>
                                  <p:subTnLst>
                                    <p:audio>
                                      <p:cMediaNode>
                                        <p:cTn display="0" masterRel="sameClick">
                                          <p:stCondLst>
                                            <p:cond evt="begin" delay="0">
                                              <p:tn val="43"/>
                                            </p:cond>
                                          </p:stCondLst>
                                          <p:endCondLst>
                                            <p:cond evt="onStopAudio" delay="0">
                                              <p:tgtEl>
                                                <p:sldTgt/>
                                              </p:tgtEl>
                                            </p:cond>
                                          </p:endCondLst>
                                        </p:cTn>
                                        <p:tgtEl>
                                          <p:sndTgt r:embed="rId2" name="click.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1851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Rectangle: Rounded Corners 21">
            <a:extLst>
              <a:ext uri="{FF2B5EF4-FFF2-40B4-BE49-F238E27FC236}">
                <a16:creationId xmlns:a16="http://schemas.microsoft.com/office/drawing/2014/main" id="{19899FED-752B-4546-904F-66676DD65C21}"/>
              </a:ext>
            </a:extLst>
          </p:cNvPr>
          <p:cNvSpPr/>
          <p:nvPr/>
        </p:nvSpPr>
        <p:spPr>
          <a:xfrm>
            <a:off x="448403" y="698610"/>
            <a:ext cx="17373599" cy="9362660"/>
          </a:xfrm>
          <a:prstGeom prst="roundRect">
            <a:avLst>
              <a:gd name="adj" fmla="val 11589"/>
            </a:avLst>
          </a:prstGeom>
          <a:solidFill>
            <a:schemeClr val="bg1">
              <a:alpha val="91000"/>
            </a:schemeClr>
          </a:solidFill>
          <a:ln w="762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3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0" name="Rectangle: Rounded Corners 7">
            <a:extLst>
              <a:ext uri="{FF2B5EF4-FFF2-40B4-BE49-F238E27FC236}">
                <a16:creationId xmlns:a16="http://schemas.microsoft.com/office/drawing/2014/main" id="{90CA0629-B6EC-47E5-8477-A184C15F6E8A}"/>
              </a:ext>
            </a:extLst>
          </p:cNvPr>
          <p:cNvSpPr/>
          <p:nvPr/>
        </p:nvSpPr>
        <p:spPr>
          <a:xfrm>
            <a:off x="2974202" y="2675848"/>
            <a:ext cx="12110886" cy="6912542"/>
          </a:xfrm>
          <a:custGeom>
            <a:avLst/>
            <a:gdLst>
              <a:gd name="connsiteX0" fmla="*/ 0 w 12110886"/>
              <a:gd name="connsiteY0" fmla="*/ 687314 h 6912542"/>
              <a:gd name="connsiteX1" fmla="*/ 687314 w 12110886"/>
              <a:gd name="connsiteY1" fmla="*/ 0 h 6912542"/>
              <a:gd name="connsiteX2" fmla="*/ 11423572 w 12110886"/>
              <a:gd name="connsiteY2" fmla="*/ 0 h 6912542"/>
              <a:gd name="connsiteX3" fmla="*/ 12110886 w 12110886"/>
              <a:gd name="connsiteY3" fmla="*/ 687314 h 6912542"/>
              <a:gd name="connsiteX4" fmla="*/ 12110886 w 12110886"/>
              <a:gd name="connsiteY4" fmla="*/ 6225228 h 6912542"/>
              <a:gd name="connsiteX5" fmla="*/ 11423572 w 12110886"/>
              <a:gd name="connsiteY5" fmla="*/ 6912542 h 6912542"/>
              <a:gd name="connsiteX6" fmla="*/ 687314 w 12110886"/>
              <a:gd name="connsiteY6" fmla="*/ 6912542 h 6912542"/>
              <a:gd name="connsiteX7" fmla="*/ 0 w 12110886"/>
              <a:gd name="connsiteY7" fmla="*/ 6225228 h 6912542"/>
              <a:gd name="connsiteX8" fmla="*/ 0 w 12110886"/>
              <a:gd name="connsiteY8" fmla="*/ 687314 h 691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0886" h="6912542" fill="none" extrusionOk="0">
                <a:moveTo>
                  <a:pt x="0" y="687314"/>
                </a:moveTo>
                <a:cubicBezTo>
                  <a:pt x="-9754" y="306143"/>
                  <a:pt x="322167" y="11814"/>
                  <a:pt x="687314" y="0"/>
                </a:cubicBezTo>
                <a:cubicBezTo>
                  <a:pt x="2109698" y="130954"/>
                  <a:pt x="8821498" y="43574"/>
                  <a:pt x="11423572" y="0"/>
                </a:cubicBezTo>
                <a:cubicBezTo>
                  <a:pt x="11831145" y="43099"/>
                  <a:pt x="12136842" y="339515"/>
                  <a:pt x="12110886" y="687314"/>
                </a:cubicBezTo>
                <a:cubicBezTo>
                  <a:pt x="11960447" y="1347239"/>
                  <a:pt x="12196765" y="4921193"/>
                  <a:pt x="12110886" y="6225228"/>
                </a:cubicBezTo>
                <a:cubicBezTo>
                  <a:pt x="12070898" y="6611387"/>
                  <a:pt x="11766436" y="6887200"/>
                  <a:pt x="11423572" y="6912542"/>
                </a:cubicBezTo>
                <a:cubicBezTo>
                  <a:pt x="7212407" y="7067739"/>
                  <a:pt x="5362688" y="7075562"/>
                  <a:pt x="687314" y="6912542"/>
                </a:cubicBezTo>
                <a:cubicBezTo>
                  <a:pt x="311184" y="6865702"/>
                  <a:pt x="-17746" y="6615183"/>
                  <a:pt x="0" y="6225228"/>
                </a:cubicBezTo>
                <a:cubicBezTo>
                  <a:pt x="64656" y="4355141"/>
                  <a:pt x="-17807" y="3025748"/>
                  <a:pt x="0" y="687314"/>
                </a:cubicBezTo>
                <a:close/>
              </a:path>
              <a:path w="12110886" h="6912542" stroke="0" extrusionOk="0">
                <a:moveTo>
                  <a:pt x="0" y="687314"/>
                </a:moveTo>
                <a:cubicBezTo>
                  <a:pt x="-57381" y="272327"/>
                  <a:pt x="251408" y="21135"/>
                  <a:pt x="687314" y="0"/>
                </a:cubicBezTo>
                <a:cubicBezTo>
                  <a:pt x="6041843" y="132882"/>
                  <a:pt x="7513357" y="-84951"/>
                  <a:pt x="11423572" y="0"/>
                </a:cubicBezTo>
                <a:cubicBezTo>
                  <a:pt x="11774653" y="27844"/>
                  <a:pt x="12107931" y="324054"/>
                  <a:pt x="12110886" y="687314"/>
                </a:cubicBezTo>
                <a:cubicBezTo>
                  <a:pt x="12131073" y="1496150"/>
                  <a:pt x="12263366" y="4495941"/>
                  <a:pt x="12110886" y="6225228"/>
                </a:cubicBezTo>
                <a:cubicBezTo>
                  <a:pt x="12142960" y="6608626"/>
                  <a:pt x="11818427" y="6881133"/>
                  <a:pt x="11423572" y="6912542"/>
                </a:cubicBezTo>
                <a:cubicBezTo>
                  <a:pt x="10072780" y="7000181"/>
                  <a:pt x="1815775" y="6839863"/>
                  <a:pt x="687314" y="6912542"/>
                </a:cubicBezTo>
                <a:cubicBezTo>
                  <a:pt x="300352" y="6842267"/>
                  <a:pt x="-34714" y="6653063"/>
                  <a:pt x="0" y="6225228"/>
                </a:cubicBezTo>
                <a:cubicBezTo>
                  <a:pt x="-38581" y="4180032"/>
                  <a:pt x="63341" y="2141396"/>
                  <a:pt x="0" y="687314"/>
                </a:cubicBezTo>
                <a:close/>
              </a:path>
            </a:pathLst>
          </a:custGeom>
          <a:solidFill>
            <a:schemeClr val="bg1">
              <a:alpha val="93000"/>
            </a:schemeClr>
          </a:solidFill>
          <a:ln w="44450" cap="rnd" cmpd="thickThin">
            <a:solidFill>
              <a:schemeClr val="accent2"/>
            </a:solidFill>
            <a:prstDash val="dash"/>
            <a:round/>
            <a:extLst>
              <a:ext uri="{C807C97D-BFC1-408E-A445-0C87EB9F89A2}">
                <ask:lineSketchStyleProps xmlns:ask="http://schemas.microsoft.com/office/drawing/2018/sketchyshapes" sd="1219033472">
                  <a:prstGeom prst="roundRect">
                    <a:avLst>
                      <a:gd name="adj" fmla="val 9943"/>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vi-VN" sz="24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pic>
        <p:nvPicPr>
          <p:cNvPr id="31" name="Picture 30">
            <a:extLst>
              <a:ext uri="{FF2B5EF4-FFF2-40B4-BE49-F238E27FC236}">
                <a16:creationId xmlns:a16="http://schemas.microsoft.com/office/drawing/2014/main" id="{6362421E-FB5C-4F83-8B47-B07D956407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1417" y="5626307"/>
            <a:ext cx="4218456" cy="4477575"/>
          </a:xfrm>
          <a:prstGeom prst="rect">
            <a:avLst/>
          </a:prstGeom>
        </p:spPr>
      </p:pic>
      <p:pic>
        <p:nvPicPr>
          <p:cNvPr id="32" name="Picture 31">
            <a:extLst>
              <a:ext uri="{FF2B5EF4-FFF2-40B4-BE49-F238E27FC236}">
                <a16:creationId xmlns:a16="http://schemas.microsoft.com/office/drawing/2014/main" id="{5C39F2A1-A45E-4147-9290-D7E4B6F44D66}"/>
              </a:ext>
            </a:extLst>
          </p:cNvPr>
          <p:cNvPicPr>
            <a:picLocks noChangeAspect="1"/>
          </p:cNvPicPr>
          <p:nvPr/>
        </p:nvPicPr>
        <p:blipFill>
          <a:blip r:embed="rId6"/>
          <a:stretch>
            <a:fillRect/>
          </a:stretch>
        </p:blipFill>
        <p:spPr>
          <a:xfrm>
            <a:off x="14265591" y="5212757"/>
            <a:ext cx="4004813" cy="5067024"/>
          </a:xfrm>
          <a:prstGeom prst="rect">
            <a:avLst/>
          </a:prstGeom>
        </p:spPr>
      </p:pic>
      <p:sp>
        <p:nvSpPr>
          <p:cNvPr id="33" name="Title 1">
            <a:extLst>
              <a:ext uri="{FF2B5EF4-FFF2-40B4-BE49-F238E27FC236}">
                <a16:creationId xmlns:a16="http://schemas.microsoft.com/office/drawing/2014/main" id="{8729C99F-871B-43F3-9F2F-12376A6C6946}"/>
              </a:ext>
            </a:extLst>
          </p:cNvPr>
          <p:cNvSpPr txBox="1">
            <a:spLocks/>
          </p:cNvSpPr>
          <p:nvPr/>
        </p:nvSpPr>
        <p:spPr>
          <a:xfrm>
            <a:off x="3202907" y="553016"/>
            <a:ext cx="11882181" cy="2392377"/>
          </a:xfrm>
          <a:prstGeom prst="rect">
            <a:avLst/>
          </a:prstGeom>
          <a:noFill/>
        </p:spPr>
        <p:txBody>
          <a:bodyPr vert="horz" lIns="137160" tIns="68580" rIns="137160" bIns="6858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1371600" rtl="0" eaLnBrk="1" fontAlgn="auto" latinLnBrk="0" hangingPunct="1">
              <a:lnSpc>
                <a:spcPct val="90000"/>
              </a:lnSpc>
              <a:spcBef>
                <a:spcPct val="0"/>
              </a:spcBef>
              <a:spcAft>
                <a:spcPts val="0"/>
              </a:spcAft>
              <a:buClrTx/>
              <a:buSzTx/>
              <a:buFontTx/>
              <a:buNone/>
              <a:tabLst/>
              <a:defRPr/>
            </a:pPr>
            <a:r>
              <a:rPr kumimoji="0" lang="vi-VN" sz="9900" b="1" i="0" u="none" strike="noStrike" kern="1200" cap="none" spc="0" normalizeH="0" baseline="0" noProof="0" dirty="0">
                <a:ln w="22225">
                  <a:solidFill>
                    <a:prstClr val="black">
                      <a:lumMod val="95000"/>
                      <a:lumOff val="5000"/>
                    </a:prstClr>
                  </a:solidFill>
                  <a:prstDash val="solid"/>
                </a:ln>
                <a:gradFill flip="none" rotWithShape="1">
                  <a:gsLst>
                    <a:gs pos="47000">
                      <a:srgbClr val="FFFF00"/>
                    </a:gs>
                    <a:gs pos="70000">
                      <a:srgbClr val="FFFF00"/>
                    </a:gs>
                    <a:gs pos="84000">
                      <a:srgbClr val="FF8E00"/>
                    </a:gs>
                    <a:gs pos="22000">
                      <a:srgbClr val="FF0000"/>
                    </a:gs>
                    <a:gs pos="100000">
                      <a:srgbClr val="FF0066"/>
                    </a:gs>
                  </a:gsLst>
                  <a:lin ang="16200000" scaled="1"/>
                  <a:tileRect/>
                </a:gradFill>
                <a:effectLst/>
                <a:uLnTx/>
                <a:uFillTx/>
                <a:latin typeface="#9Slide05 SVNClementine" panose="020F0502020204030203" pitchFamily="34" charset="0"/>
                <a:ea typeface="+mj-ea"/>
                <a:cs typeface="+mj-cs"/>
              </a:rPr>
              <a:t>Ý chính của </a:t>
            </a:r>
            <a:r>
              <a:rPr kumimoji="0" lang="vi-VN" sz="9900" b="1" i="0" u="none" strike="noStrike" kern="1200" cap="none" spc="0" normalizeH="0" baseline="0" noProof="0">
                <a:ln w="22225">
                  <a:solidFill>
                    <a:prstClr val="black">
                      <a:lumMod val="95000"/>
                      <a:lumOff val="5000"/>
                    </a:prstClr>
                  </a:solidFill>
                  <a:prstDash val="solid"/>
                </a:ln>
                <a:gradFill flip="none" rotWithShape="1">
                  <a:gsLst>
                    <a:gs pos="47000">
                      <a:srgbClr val="FFFF00"/>
                    </a:gs>
                    <a:gs pos="70000">
                      <a:srgbClr val="FFFF00"/>
                    </a:gs>
                    <a:gs pos="84000">
                      <a:srgbClr val="FF8E00"/>
                    </a:gs>
                    <a:gs pos="22000">
                      <a:srgbClr val="FF0000"/>
                    </a:gs>
                    <a:gs pos="100000">
                      <a:srgbClr val="FF0066"/>
                    </a:gs>
                  </a:gsLst>
                  <a:lin ang="16200000" scaled="1"/>
                  <a:tileRect/>
                </a:gradFill>
                <a:effectLst/>
                <a:uLnTx/>
                <a:uFillTx/>
                <a:latin typeface="#9Slide05 SVNClementine" panose="020F0502020204030203" pitchFamily="34" charset="0"/>
                <a:ea typeface="+mj-ea"/>
                <a:cs typeface="+mj-cs"/>
              </a:rPr>
              <a:t>đoạn </a:t>
            </a:r>
            <a:r>
              <a:rPr kumimoji="0" lang="en-US" sz="9900" b="1" i="0" u="none" strike="noStrike" kern="1200" cap="none" spc="0" normalizeH="0" baseline="0" noProof="0">
                <a:ln w="22225">
                  <a:solidFill>
                    <a:prstClr val="black">
                      <a:lumMod val="95000"/>
                      <a:lumOff val="5000"/>
                    </a:prstClr>
                  </a:solidFill>
                  <a:prstDash val="solid"/>
                </a:ln>
                <a:gradFill flip="none" rotWithShape="1">
                  <a:gsLst>
                    <a:gs pos="47000">
                      <a:srgbClr val="FFFF00"/>
                    </a:gs>
                    <a:gs pos="70000">
                      <a:srgbClr val="FFFF00"/>
                    </a:gs>
                    <a:gs pos="84000">
                      <a:srgbClr val="FF8E00"/>
                    </a:gs>
                    <a:gs pos="22000">
                      <a:srgbClr val="FF0000"/>
                    </a:gs>
                    <a:gs pos="100000">
                      <a:srgbClr val="FF0066"/>
                    </a:gs>
                  </a:gsLst>
                  <a:lin ang="16200000" scaled="1"/>
                  <a:tileRect/>
                </a:gradFill>
                <a:effectLst/>
                <a:uLnTx/>
                <a:uFillTx/>
                <a:latin typeface="#9Slide05 SVNClementine" panose="020F0502020204030203" pitchFamily="34" charset="0"/>
                <a:ea typeface="+mj-ea"/>
                <a:cs typeface="+mj-cs"/>
              </a:rPr>
              <a:t>3</a:t>
            </a:r>
            <a:endParaRPr kumimoji="0" lang="en-US" sz="9900" b="1" i="0" u="none" strike="noStrike" kern="1200" cap="none" spc="0" normalizeH="0" baseline="0" noProof="0" dirty="0">
              <a:ln w="22225">
                <a:solidFill>
                  <a:prstClr val="black">
                    <a:lumMod val="95000"/>
                    <a:lumOff val="5000"/>
                  </a:prstClr>
                </a:solidFill>
                <a:prstDash val="solid"/>
              </a:ln>
              <a:gradFill flip="none" rotWithShape="1">
                <a:gsLst>
                  <a:gs pos="47000">
                    <a:srgbClr val="FFFF00"/>
                  </a:gs>
                  <a:gs pos="31000">
                    <a:srgbClr val="00C0C0"/>
                  </a:gs>
                  <a:gs pos="56000">
                    <a:srgbClr val="FFFF00"/>
                  </a:gs>
                  <a:gs pos="84000">
                    <a:srgbClr val="FF8E00"/>
                  </a:gs>
                  <a:gs pos="0">
                    <a:srgbClr val="FF0000"/>
                  </a:gs>
                  <a:gs pos="100000">
                    <a:srgbClr val="FF0066"/>
                  </a:gs>
                </a:gsLst>
                <a:path path="circle">
                  <a:fillToRect l="50000" t="50000" r="50000" b="50000"/>
                </a:path>
                <a:tileRect/>
              </a:gradFill>
              <a:effectLst/>
              <a:uLnTx/>
              <a:uFillTx/>
              <a:latin typeface="#9Slide05 SVNClementine" panose="020F0502020204030203" pitchFamily="34" charset="0"/>
              <a:ea typeface="+mj-ea"/>
              <a:cs typeface="+mj-cs"/>
            </a:endParaRPr>
          </a:p>
        </p:txBody>
      </p:sp>
      <p:sp>
        <p:nvSpPr>
          <p:cNvPr id="34" name="TextBox 33">
            <a:extLst>
              <a:ext uri="{FF2B5EF4-FFF2-40B4-BE49-F238E27FC236}">
                <a16:creationId xmlns:a16="http://schemas.microsoft.com/office/drawing/2014/main" id="{86BD2A27-9C1A-4D8B-A348-16848689A43E}"/>
              </a:ext>
            </a:extLst>
          </p:cNvPr>
          <p:cNvSpPr txBox="1"/>
          <p:nvPr/>
        </p:nvSpPr>
        <p:spPr>
          <a:xfrm>
            <a:off x="4659873" y="2827499"/>
            <a:ext cx="9818127" cy="6740307"/>
          </a:xfrm>
          <a:prstGeom prst="rect">
            <a:avLst/>
          </a:prstGeom>
          <a:noFill/>
        </p:spPr>
        <p:txBody>
          <a:bodyPr wrap="square" rtlCol="0">
            <a:spAutoFit/>
          </a:bodyPr>
          <a:lstStyle/>
          <a:p>
            <a:pPr lvl="0" algn="just" defTabSz="1371600"/>
            <a:r>
              <a:rPr lang="vi-VN" sz="7200" b="1">
                <a:solidFill>
                  <a:srgbClr val="0070C0"/>
                </a:solidFill>
                <a:latin typeface="Calibri" panose="020F0502020204030204" pitchFamily="34" charset="0"/>
                <a:ea typeface="Calibri" panose="020F0502020204030204" pitchFamily="34" charset="0"/>
                <a:cs typeface="Calibri" panose="020F0502020204030204" pitchFamily="34" charset="0"/>
              </a:rPr>
              <a:t>Tiếng gà trưa mang lại hạnh phúc, niềm tin, ước mơ về một ngày mai tươi đẹp, hạnh phúc đang đến của anh chiến sĩ trẻ. </a:t>
            </a:r>
            <a:endParaRPr kumimoji="0" lang="en-US" sz="7200" b="1" i="0" u="none" strike="noStrike" kern="1200" cap="none" spc="0" normalizeH="0" baseline="0" noProof="0" dirty="0">
              <a:ln>
                <a:noFill/>
              </a:ln>
              <a:solidFill>
                <a:srgbClr val="0070C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35" name="âm thanh trả lời đúng">
            <a:hlinkClick r:id="" action="ppaction://media"/>
            <a:extLst>
              <a:ext uri="{FF2B5EF4-FFF2-40B4-BE49-F238E27FC236}">
                <a16:creationId xmlns:a16="http://schemas.microsoft.com/office/drawing/2014/main" id="{CC32768E-2977-4B6A-A6E0-4B0D6621B59D}"/>
              </a:ext>
            </a:extLst>
          </p:cNvPr>
          <p:cNvPicPr>
            <a:picLocks noChangeAspect="1"/>
          </p:cNvPicPr>
          <p:nvPr>
            <a:audioFile r:link="rId1"/>
            <p:extLst>
              <p:ext uri="{DAA4B4D4-6D71-4841-9C94-3DE7FCFB9230}">
                <p14:media xmlns:p14="http://schemas.microsoft.com/office/powerpoint/2010/main" r:embed="rId2">
                  <p14:trim end="4413.8333"/>
                </p14:media>
              </p:ext>
            </p:extLst>
          </p:nvPr>
        </p:nvPicPr>
        <p:blipFill>
          <a:blip r:embed="rId7"/>
          <a:stretch>
            <a:fillRect/>
          </a:stretch>
        </p:blipFill>
        <p:spPr>
          <a:xfrm>
            <a:off x="-943287" y="7728527"/>
            <a:ext cx="914400" cy="914400"/>
          </a:xfrm>
          <a:prstGeom prst="rect">
            <a:avLst/>
          </a:prstGeom>
        </p:spPr>
      </p:pic>
    </p:spTree>
    <p:extLst>
      <p:ext uri="{BB962C8B-B14F-4D97-AF65-F5344CB8AC3E}">
        <p14:creationId xmlns:p14="http://schemas.microsoft.com/office/powerpoint/2010/main" val="97225052"/>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ppt_x"/>
                                          </p:val>
                                        </p:tav>
                                        <p:tav tm="100000">
                                          <p:val>
                                            <p:strVal val="#ppt_x"/>
                                          </p:val>
                                        </p:tav>
                                      </p:tavLst>
                                    </p:anim>
                                    <p:anim calcmode="lin" valueType="num">
                                      <p:cBhvr additive="base">
                                        <p:cTn id="12" dur="5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ppt_x"/>
                                          </p:val>
                                        </p:tav>
                                        <p:tav tm="100000">
                                          <p:val>
                                            <p:strVal val="#ppt_x"/>
                                          </p:val>
                                        </p:tav>
                                      </p:tavLst>
                                    </p:anim>
                                    <p:anim calcmode="lin" valueType="num">
                                      <p:cBhvr additive="base">
                                        <p:cTn id="16" dur="500" fill="hold"/>
                                        <p:tgtEl>
                                          <p:spTgt spid="3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ppt_x"/>
                                          </p:val>
                                        </p:tav>
                                        <p:tav tm="100000">
                                          <p:val>
                                            <p:strVal val="#ppt_x"/>
                                          </p:val>
                                        </p:tav>
                                      </p:tavLst>
                                    </p:anim>
                                    <p:anim calcmode="lin" valueType="num">
                                      <p:cBhvr additive="base">
                                        <p:cTn id="20" dur="500" fill="hold"/>
                                        <p:tgtEl>
                                          <p:spTgt spid="34"/>
                                        </p:tgtEl>
                                        <p:attrNameLst>
                                          <p:attrName>ppt_y</p:attrName>
                                        </p:attrNameLst>
                                      </p:cBhvr>
                                      <p:tavLst>
                                        <p:tav tm="0">
                                          <p:val>
                                            <p:strVal val="1+#ppt_h/2"/>
                                          </p:val>
                                        </p:tav>
                                        <p:tav tm="100000">
                                          <p:val>
                                            <p:strVal val="#ppt_y"/>
                                          </p:val>
                                        </p:tav>
                                      </p:tavLst>
                                    </p:anim>
                                  </p:childTnLst>
                                </p:cTn>
                              </p:par>
                              <p:par>
                                <p:cTn id="21" presetID="1" presetClass="mediacall" presetSubtype="0" fill="hold" nodeType="withEffect">
                                  <p:stCondLst>
                                    <p:cond delay="0"/>
                                  </p:stCondLst>
                                  <p:childTnLst>
                                    <p:cmd type="call" cmd="playFrom(0.0)">
                                      <p:cBhvr>
                                        <p:cTn id="22" dur="3672"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3" fill="hold" display="0">
                  <p:stCondLst>
                    <p:cond delay="indefinite"/>
                  </p:stCondLst>
                  <p:endCondLst>
                    <p:cond evt="onStopAudio" delay="0">
                      <p:tgtEl>
                        <p:sldTgt/>
                      </p:tgtEl>
                    </p:cond>
                  </p:endCondLst>
                </p:cTn>
                <p:tgtEl>
                  <p:spTgt spid="35"/>
                </p:tgtEl>
              </p:cMediaNode>
            </p:audio>
          </p:childTnLst>
        </p:cTn>
      </p:par>
    </p:tnLst>
    <p:bldLst>
      <p:bldP spid="30" grpId="0" animBg="1"/>
      <p:bldP spid="3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a:off x="1028700" y="1755559"/>
            <a:ext cx="3871279" cy="4594990"/>
          </a:xfrm>
          <a:custGeom>
            <a:avLst/>
            <a:gdLst/>
            <a:ahLst/>
            <a:cxnLst/>
            <a:rect l="l" t="t" r="r" b="b"/>
            <a:pathLst>
              <a:path w="3871279" h="4594990">
                <a:moveTo>
                  <a:pt x="0" y="0"/>
                </a:moveTo>
                <a:lnTo>
                  <a:pt x="3871279" y="0"/>
                </a:lnTo>
                <a:lnTo>
                  <a:pt x="3871279" y="4594990"/>
                </a:lnTo>
                <a:lnTo>
                  <a:pt x="0" y="45949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4899979" y="4649847"/>
            <a:ext cx="2408074" cy="1700702"/>
          </a:xfrm>
          <a:custGeom>
            <a:avLst/>
            <a:gdLst/>
            <a:ahLst/>
            <a:cxnLst/>
            <a:rect l="l" t="t" r="r" b="b"/>
            <a:pathLst>
              <a:path w="2408074" h="1700702">
                <a:moveTo>
                  <a:pt x="0" y="0"/>
                </a:moveTo>
                <a:lnTo>
                  <a:pt x="2408074" y="0"/>
                </a:lnTo>
                <a:lnTo>
                  <a:pt x="2408074" y="1700702"/>
                </a:lnTo>
                <a:lnTo>
                  <a:pt x="0" y="1700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2400"/>
          </a:p>
        </p:txBody>
      </p:sp>
      <p:sp>
        <p:nvSpPr>
          <p:cNvPr id="5" name="Freeform 5"/>
          <p:cNvSpPr/>
          <p:nvPr/>
        </p:nvSpPr>
        <p:spPr>
          <a:xfrm flipH="1">
            <a:off x="2679607" y="6920830"/>
            <a:ext cx="4351141" cy="2784730"/>
          </a:xfrm>
          <a:custGeom>
            <a:avLst/>
            <a:gdLst/>
            <a:ahLst/>
            <a:cxnLst/>
            <a:rect l="l" t="t" r="r" b="b"/>
            <a:pathLst>
              <a:path w="4351141" h="2784730">
                <a:moveTo>
                  <a:pt x="4351141" y="0"/>
                </a:moveTo>
                <a:lnTo>
                  <a:pt x="0" y="0"/>
                </a:lnTo>
                <a:lnTo>
                  <a:pt x="0" y="2784730"/>
                </a:lnTo>
                <a:lnTo>
                  <a:pt x="4351141" y="2784730"/>
                </a:lnTo>
                <a:lnTo>
                  <a:pt x="4351141"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flipH="1">
            <a:off x="5177284" y="7502270"/>
            <a:ext cx="4351141" cy="2784730"/>
          </a:xfrm>
          <a:custGeom>
            <a:avLst/>
            <a:gdLst/>
            <a:ahLst/>
            <a:cxnLst/>
            <a:rect l="l" t="t" r="r" b="b"/>
            <a:pathLst>
              <a:path w="4351141" h="2784730">
                <a:moveTo>
                  <a:pt x="4351141" y="0"/>
                </a:moveTo>
                <a:lnTo>
                  <a:pt x="0" y="0"/>
                </a:lnTo>
                <a:lnTo>
                  <a:pt x="0" y="2784730"/>
                </a:lnTo>
                <a:lnTo>
                  <a:pt x="4351141" y="2784730"/>
                </a:lnTo>
                <a:lnTo>
                  <a:pt x="4351141"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a:off x="9144000" y="6852748"/>
            <a:ext cx="4351141" cy="2784730"/>
          </a:xfrm>
          <a:custGeom>
            <a:avLst/>
            <a:gdLst/>
            <a:ahLst/>
            <a:cxnLst/>
            <a:rect l="l" t="t" r="r" b="b"/>
            <a:pathLst>
              <a:path w="4351141" h="2784730">
                <a:moveTo>
                  <a:pt x="0" y="0"/>
                </a:moveTo>
                <a:lnTo>
                  <a:pt x="4351141" y="0"/>
                </a:lnTo>
                <a:lnTo>
                  <a:pt x="4351141" y="2784730"/>
                </a:lnTo>
                <a:lnTo>
                  <a:pt x="0" y="278473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Freeform 9"/>
          <p:cNvSpPr/>
          <p:nvPr/>
        </p:nvSpPr>
        <p:spPr>
          <a:xfrm>
            <a:off x="12287685" y="6920830"/>
            <a:ext cx="4351141" cy="2784730"/>
          </a:xfrm>
          <a:custGeom>
            <a:avLst/>
            <a:gdLst/>
            <a:ahLst/>
            <a:cxnLst/>
            <a:rect l="l" t="t" r="r" b="b"/>
            <a:pathLst>
              <a:path w="4351141" h="2784730">
                <a:moveTo>
                  <a:pt x="0" y="0"/>
                </a:moveTo>
                <a:lnTo>
                  <a:pt x="4351140" y="0"/>
                </a:lnTo>
                <a:lnTo>
                  <a:pt x="4351140" y="2784730"/>
                </a:lnTo>
                <a:lnTo>
                  <a:pt x="0" y="278473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Rectangle: Rounded Corners 21">
            <a:extLst>
              <a:ext uri="{FF2B5EF4-FFF2-40B4-BE49-F238E27FC236}">
                <a16:creationId xmlns:a16="http://schemas.microsoft.com/office/drawing/2014/main" id="{404A2487-0DA1-4B3D-9338-D75769BFB815}"/>
              </a:ext>
            </a:extLst>
          </p:cNvPr>
          <p:cNvSpPr/>
          <p:nvPr/>
        </p:nvSpPr>
        <p:spPr>
          <a:xfrm>
            <a:off x="457200" y="581440"/>
            <a:ext cx="17373599" cy="9362660"/>
          </a:xfrm>
          <a:prstGeom prst="roundRect">
            <a:avLst>
              <a:gd name="adj" fmla="val 11589"/>
            </a:avLst>
          </a:prstGeom>
          <a:solidFill>
            <a:schemeClr val="bg1">
              <a:alpha val="91000"/>
            </a:schemeClr>
          </a:solidFill>
          <a:ln w="762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TextBox 27">
            <a:extLst>
              <a:ext uri="{FF2B5EF4-FFF2-40B4-BE49-F238E27FC236}">
                <a16:creationId xmlns:a16="http://schemas.microsoft.com/office/drawing/2014/main" id="{E82E6A00-AB30-4BFE-9AF3-C91038EAA68C}"/>
              </a:ext>
            </a:extLst>
          </p:cNvPr>
          <p:cNvSpPr txBox="1"/>
          <p:nvPr/>
        </p:nvSpPr>
        <p:spPr>
          <a:xfrm>
            <a:off x="1431213" y="1498805"/>
            <a:ext cx="16081437" cy="1323439"/>
          </a:xfrm>
          <a:prstGeom prst="rect">
            <a:avLst/>
          </a:prstGeom>
          <a:noFill/>
        </p:spPr>
        <p:txBody>
          <a:bodyPr wrap="square" rtlCol="0">
            <a:spAutoFit/>
          </a:bodyPr>
          <a:lstStyle/>
          <a:p>
            <a:pPr algn="just"/>
            <a:r>
              <a:rPr lang="en-US" sz="4000">
                <a:latin typeface="Calibri" panose="020F0502020204030204" pitchFamily="34" charset="0"/>
                <a:cs typeface="Calibri" panose="020F0502020204030204" pitchFamily="34" charset="0"/>
              </a:rPr>
              <a:t>- </a:t>
            </a:r>
            <a:r>
              <a:rPr lang="vi-VN" sz="4000">
                <a:latin typeface="Calibri" panose="020F0502020204030204" pitchFamily="34" charset="0"/>
                <a:cs typeface="Calibri" panose="020F0502020204030204" pitchFamily="34" charset="0"/>
              </a:rPr>
              <a:t>Nêu được phỏng đoán của bản thân về nội dung bài đọc qua tên bài và tranh minh hoạ. </a:t>
            </a:r>
          </a:p>
        </p:txBody>
      </p:sp>
      <p:sp>
        <p:nvSpPr>
          <p:cNvPr id="15" name="TextBox 28">
            <a:extLst>
              <a:ext uri="{FF2B5EF4-FFF2-40B4-BE49-F238E27FC236}">
                <a16:creationId xmlns:a16="http://schemas.microsoft.com/office/drawing/2014/main" id="{F472067E-9AF3-44CB-8DCF-254BE247506C}"/>
              </a:ext>
            </a:extLst>
          </p:cNvPr>
          <p:cNvSpPr txBox="1"/>
          <p:nvPr/>
        </p:nvSpPr>
        <p:spPr>
          <a:xfrm>
            <a:off x="1499031" y="2870788"/>
            <a:ext cx="16081437" cy="6863417"/>
          </a:xfrm>
          <a:prstGeom prst="rect">
            <a:avLst/>
          </a:prstGeom>
          <a:noFill/>
        </p:spPr>
        <p:txBody>
          <a:bodyPr wrap="square" rtlCol="0">
            <a:spAutoFit/>
          </a:bodyPr>
          <a:lstStyle/>
          <a:p>
            <a:pPr algn="just"/>
            <a:r>
              <a:rPr lang="en-US" sz="4000">
                <a:latin typeface="Calibri" panose="020F0502020204030204" pitchFamily="34" charset="0"/>
                <a:cs typeface="Calibri" panose="020F0502020204030204" pitchFamily="34" charset="0"/>
              </a:rPr>
              <a:t>- </a:t>
            </a:r>
            <a:r>
              <a:rPr lang="vi-VN" sz="4000">
                <a:latin typeface="Calibri" panose="020F0502020204030204" pitchFamily="34" charset="0"/>
                <a:cs typeface="Calibri" panose="020F0502020204030204" pitchFamily="34" charset="0"/>
              </a:rPr>
              <a:t>Đọc trôi chảy bài đọc, ngắt nghỉ đúng dấu câu, đúng logic ngữ nghĩa, đúng mạch cảm xúc của bài thơ; trả lời được các câu hỏi tìm hiểu bài. Hiểu được nội dung của bài đọc: </a:t>
            </a:r>
            <a:r>
              <a:rPr lang="vi-VN" sz="4000" i="1">
                <a:latin typeface="Calibri" panose="020F0502020204030204" pitchFamily="34" charset="0"/>
                <a:cs typeface="Calibri" panose="020F0502020204030204" pitchFamily="34" charset="0"/>
              </a:rPr>
              <a:t>Tiếng gà người cháu nghe thấy trên đường hành quân đã gợi nhớ về những kỉ niệm tuổi thơ tươi đẹp, êm đềm bên bà.</a:t>
            </a:r>
            <a:r>
              <a:rPr lang="vi-VN" sz="4000">
                <a:latin typeface="Calibri" panose="020F0502020204030204" pitchFamily="34" charset="0"/>
                <a:cs typeface="Calibri" panose="020F0502020204030204" pitchFamily="34" charset="0"/>
              </a:rPr>
              <a:t> Từ đó, rút ra được ý nghĩa: </a:t>
            </a:r>
            <a:r>
              <a:rPr lang="vi-VN" sz="4000" i="1">
                <a:latin typeface="Calibri" panose="020F0502020204030204" pitchFamily="34" charset="0"/>
                <a:cs typeface="Calibri" panose="020F0502020204030204" pitchFamily="34" charset="0"/>
              </a:rPr>
              <a:t>Ca ngợi tình cảm bà cháu chan chứa yêu thương và những kỉ niệm đẹp, hạnh phúc của tuổi thơ được sống bên bà. Học thuộc lòng được bài thơ. </a:t>
            </a:r>
          </a:p>
          <a:p>
            <a:pPr algn="just"/>
            <a:r>
              <a:rPr lang="vi-VN" sz="4000">
                <a:latin typeface="Calibri" panose="020F0502020204030204" pitchFamily="34" charset="0"/>
                <a:cs typeface="Calibri" panose="020F0502020204030204" pitchFamily="34" charset="0"/>
              </a:rPr>
              <a:t>– Tìm đọc được một truyện viết về trải nghiệm thú vị của thiếu nhi, một giấc mơ hoặc một ước mơ đẹp của thiếu nhi hoặc truyện khoa học viễn tưởng viết cho thiếu nhi, viết được Nhật kí đọc sách và chia sẻ được với bạn về chi tiết mà em thích nhất khi đọc truyện, giải thích được lí do em thích. </a:t>
            </a:r>
          </a:p>
        </p:txBody>
      </p:sp>
      <p:sp>
        <p:nvSpPr>
          <p:cNvPr id="18" name="Freeform 9">
            <a:extLst>
              <a:ext uri="{FF2B5EF4-FFF2-40B4-BE49-F238E27FC236}">
                <a16:creationId xmlns:a16="http://schemas.microsoft.com/office/drawing/2014/main" id="{A92091EE-C807-4B57-B00D-BDDE9839A05D}"/>
              </a:ext>
            </a:extLst>
          </p:cNvPr>
          <p:cNvSpPr/>
          <p:nvPr/>
        </p:nvSpPr>
        <p:spPr>
          <a:xfrm>
            <a:off x="307233" y="1338811"/>
            <a:ext cx="968151" cy="1077219"/>
          </a:xfrm>
          <a:custGeom>
            <a:avLst/>
            <a:gdLst/>
            <a:ahLst/>
            <a:cxnLst/>
            <a:rect l="l" t="t" r="r" b="b"/>
            <a:pathLst>
              <a:path w="2773067" h="3085471">
                <a:moveTo>
                  <a:pt x="0" y="0"/>
                </a:moveTo>
                <a:lnTo>
                  <a:pt x="2773067" y="0"/>
                </a:lnTo>
                <a:lnTo>
                  <a:pt x="2773067" y="3085471"/>
                </a:lnTo>
                <a:lnTo>
                  <a:pt x="0" y="308547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sz="2800"/>
          </a:p>
        </p:txBody>
      </p:sp>
      <p:sp>
        <p:nvSpPr>
          <p:cNvPr id="19" name="Freeform 9">
            <a:extLst>
              <a:ext uri="{FF2B5EF4-FFF2-40B4-BE49-F238E27FC236}">
                <a16:creationId xmlns:a16="http://schemas.microsoft.com/office/drawing/2014/main" id="{9E2D3CAF-9773-4CEB-9D32-B928F27AA367}"/>
              </a:ext>
            </a:extLst>
          </p:cNvPr>
          <p:cNvSpPr/>
          <p:nvPr/>
        </p:nvSpPr>
        <p:spPr>
          <a:xfrm>
            <a:off x="327182" y="2775808"/>
            <a:ext cx="968151" cy="1077219"/>
          </a:xfrm>
          <a:custGeom>
            <a:avLst/>
            <a:gdLst/>
            <a:ahLst/>
            <a:cxnLst/>
            <a:rect l="l" t="t" r="r" b="b"/>
            <a:pathLst>
              <a:path w="2773067" h="3085471">
                <a:moveTo>
                  <a:pt x="0" y="0"/>
                </a:moveTo>
                <a:lnTo>
                  <a:pt x="2773067" y="0"/>
                </a:lnTo>
                <a:lnTo>
                  <a:pt x="2773067" y="3085471"/>
                </a:lnTo>
                <a:lnTo>
                  <a:pt x="0" y="308547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sz="2800"/>
          </a:p>
        </p:txBody>
      </p:sp>
      <p:sp>
        <p:nvSpPr>
          <p:cNvPr id="20" name="Freeform 9">
            <a:extLst>
              <a:ext uri="{FF2B5EF4-FFF2-40B4-BE49-F238E27FC236}">
                <a16:creationId xmlns:a16="http://schemas.microsoft.com/office/drawing/2014/main" id="{2E207D16-6394-47B1-84D1-C420007989FB}"/>
              </a:ext>
            </a:extLst>
          </p:cNvPr>
          <p:cNvSpPr/>
          <p:nvPr/>
        </p:nvSpPr>
        <p:spPr>
          <a:xfrm>
            <a:off x="526974" y="7070105"/>
            <a:ext cx="968151" cy="1077219"/>
          </a:xfrm>
          <a:custGeom>
            <a:avLst/>
            <a:gdLst/>
            <a:ahLst/>
            <a:cxnLst/>
            <a:rect l="l" t="t" r="r" b="b"/>
            <a:pathLst>
              <a:path w="2773067" h="3085471">
                <a:moveTo>
                  <a:pt x="0" y="0"/>
                </a:moveTo>
                <a:lnTo>
                  <a:pt x="2773067" y="0"/>
                </a:lnTo>
                <a:lnTo>
                  <a:pt x="2773067" y="3085471"/>
                </a:lnTo>
                <a:lnTo>
                  <a:pt x="0" y="308547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sz="2800"/>
          </a:p>
        </p:txBody>
      </p:sp>
      <p:pic>
        <p:nvPicPr>
          <p:cNvPr id="21" name="Picture 20">
            <a:extLst>
              <a:ext uri="{FF2B5EF4-FFF2-40B4-BE49-F238E27FC236}">
                <a16:creationId xmlns:a16="http://schemas.microsoft.com/office/drawing/2014/main" id="{8D23855C-7822-4DB9-B8C1-BF796D2789AF}"/>
              </a:ext>
            </a:extLst>
          </p:cNvPr>
          <p:cNvPicPr>
            <a:picLocks noChangeAspect="1"/>
          </p:cNvPicPr>
          <p:nvPr/>
        </p:nvPicPr>
        <p:blipFill>
          <a:blip r:embed="rId11"/>
          <a:stretch>
            <a:fillRect/>
          </a:stretch>
        </p:blipFill>
        <p:spPr>
          <a:xfrm>
            <a:off x="6019800" y="162645"/>
            <a:ext cx="5973427" cy="159291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9259" b="-925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a:off x="639917" y="1755559"/>
            <a:ext cx="4686300" cy="5238249"/>
          </a:xfrm>
          <a:custGeom>
            <a:avLst/>
            <a:gdLst/>
            <a:ahLst/>
            <a:cxnLst/>
            <a:rect l="l" t="t" r="r" b="b"/>
            <a:pathLst>
              <a:path w="3871279" h="4594990">
                <a:moveTo>
                  <a:pt x="0" y="0"/>
                </a:moveTo>
                <a:lnTo>
                  <a:pt x="3871279" y="0"/>
                </a:lnTo>
                <a:lnTo>
                  <a:pt x="3871279" y="4594990"/>
                </a:lnTo>
                <a:lnTo>
                  <a:pt x="0" y="45949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5380240" y="3610707"/>
            <a:ext cx="4686300" cy="3383101"/>
          </a:xfrm>
          <a:custGeom>
            <a:avLst/>
            <a:gdLst/>
            <a:ahLst/>
            <a:cxnLst/>
            <a:rect l="l" t="t" r="r" b="b"/>
            <a:pathLst>
              <a:path w="2408074" h="1700702">
                <a:moveTo>
                  <a:pt x="0" y="0"/>
                </a:moveTo>
                <a:lnTo>
                  <a:pt x="2408074" y="0"/>
                </a:lnTo>
                <a:lnTo>
                  <a:pt x="2408074" y="1700702"/>
                </a:lnTo>
                <a:lnTo>
                  <a:pt x="0" y="170070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9437790" y="5635864"/>
            <a:ext cx="2773067" cy="3085471"/>
          </a:xfrm>
          <a:custGeom>
            <a:avLst/>
            <a:gdLst/>
            <a:ahLst/>
            <a:cxnLst/>
            <a:rect l="l" t="t" r="r" b="b"/>
            <a:pathLst>
              <a:path w="2773067" h="3085471">
                <a:moveTo>
                  <a:pt x="0" y="0"/>
                </a:moveTo>
                <a:lnTo>
                  <a:pt x="2773067" y="0"/>
                </a:lnTo>
                <a:lnTo>
                  <a:pt x="2773067" y="3085471"/>
                </a:lnTo>
                <a:lnTo>
                  <a:pt x="0" y="308547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Freeform 13">
            <a:extLst>
              <a:ext uri="{FF2B5EF4-FFF2-40B4-BE49-F238E27FC236}">
                <a16:creationId xmlns:a16="http://schemas.microsoft.com/office/drawing/2014/main" id="{2F90DA1D-2D64-4047-BA65-0F66C314E669}"/>
              </a:ext>
            </a:extLst>
          </p:cNvPr>
          <p:cNvSpPr/>
          <p:nvPr/>
        </p:nvSpPr>
        <p:spPr>
          <a:xfrm>
            <a:off x="12382858" y="7972935"/>
            <a:ext cx="5163074" cy="2114572"/>
          </a:xfrm>
          <a:custGeom>
            <a:avLst/>
            <a:gdLst/>
            <a:ahLst/>
            <a:cxnLst/>
            <a:rect l="l" t="t" r="r" b="b"/>
            <a:pathLst>
              <a:path w="16230600" h="7547229">
                <a:moveTo>
                  <a:pt x="0" y="0"/>
                </a:moveTo>
                <a:lnTo>
                  <a:pt x="16230600" y="0"/>
                </a:lnTo>
                <a:lnTo>
                  <a:pt x="16230600" y="7547228"/>
                </a:lnTo>
                <a:lnTo>
                  <a:pt x="0" y="7547228"/>
                </a:lnTo>
                <a:lnTo>
                  <a:pt x="0" y="0"/>
                </a:lnTo>
                <a:close/>
              </a:path>
            </a:pathLst>
          </a:custGeom>
          <a:blipFill>
            <a:blip r:embed="rId11"/>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5" name="Tieng-yeah-tre-con-www_nhacchuongvui_com">
            <a:hlinkClick r:id="" action="ppaction://media"/>
            <a:extLst>
              <a:ext uri="{FF2B5EF4-FFF2-40B4-BE49-F238E27FC236}">
                <a16:creationId xmlns:a16="http://schemas.microsoft.com/office/drawing/2014/main" id="{E54A6E57-5E6D-2034-10DD-76EE4EFD1C5E}"/>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2133600" y="1450759"/>
            <a:ext cx="609600" cy="609600"/>
          </a:xfrm>
          <a:prstGeom prst="rect">
            <a:avLst/>
          </a:prstGeom>
        </p:spPr>
      </p:pic>
    </p:spTree>
    <p:extLst>
      <p:ext uri="{BB962C8B-B14F-4D97-AF65-F5344CB8AC3E}">
        <p14:creationId xmlns:p14="http://schemas.microsoft.com/office/powerpoint/2010/main" val="5587224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2.77778E-7 4.93827E-7 L -0.40434 -0.1534 " pathEditMode="relative" rAng="0" ptsTypes="AA">
                                      <p:cBhvr>
                                        <p:cTn id="6" dur="2000" fill="hold"/>
                                        <p:tgtEl>
                                          <p:spTgt spid="7"/>
                                        </p:tgtEl>
                                        <p:attrNameLst>
                                          <p:attrName>ppt_x</p:attrName>
                                          <p:attrName>ppt_y</p:attrName>
                                        </p:attrNameLst>
                                      </p:cBhvr>
                                      <p:rCtr x="-20217" y="-7670"/>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par>
                                <p:cTn id="11" presetID="1" presetClass="mediacall" presetSubtype="0" fill="hold" nodeType="withEffect">
                                  <p:stCondLst>
                                    <p:cond delay="0"/>
                                  </p:stCondLst>
                                  <p:childTnLst>
                                    <p:cmd type="call" cmd="playFrom(0.0)">
                                      <p:cBhvr>
                                        <p:cTn id="12" dur="441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bldLst>
      <p:bldP spid="7" grpId="0" animBg="1"/>
      <p:bldP spid="7"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851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Rectangle: Rounded Corners 21">
            <a:extLst>
              <a:ext uri="{FF2B5EF4-FFF2-40B4-BE49-F238E27FC236}">
                <a16:creationId xmlns:a16="http://schemas.microsoft.com/office/drawing/2014/main" id="{19899FED-752B-4546-904F-66676DD65C21}"/>
              </a:ext>
            </a:extLst>
          </p:cNvPr>
          <p:cNvSpPr/>
          <p:nvPr/>
        </p:nvSpPr>
        <p:spPr>
          <a:xfrm>
            <a:off x="448403" y="698610"/>
            <a:ext cx="17373599" cy="9362660"/>
          </a:xfrm>
          <a:prstGeom prst="roundRect">
            <a:avLst>
              <a:gd name="adj" fmla="val 11589"/>
            </a:avLst>
          </a:prstGeom>
          <a:solidFill>
            <a:schemeClr val="bg1">
              <a:alpha val="91000"/>
            </a:schemeClr>
          </a:solidFill>
          <a:ln w="762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3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5" name="Group 4">
            <a:extLst>
              <a:ext uri="{FF2B5EF4-FFF2-40B4-BE49-F238E27FC236}">
                <a16:creationId xmlns:a16="http://schemas.microsoft.com/office/drawing/2014/main" id="{A4E4F0FF-37CC-4B1E-9152-2724D3FEFCB8}"/>
              </a:ext>
            </a:extLst>
          </p:cNvPr>
          <p:cNvGrpSpPr/>
          <p:nvPr/>
        </p:nvGrpSpPr>
        <p:grpSpPr>
          <a:xfrm>
            <a:off x="2018926" y="465131"/>
            <a:ext cx="12906727" cy="2145268"/>
            <a:chOff x="1222140" y="943641"/>
            <a:chExt cx="6459168" cy="1430178"/>
          </a:xfrm>
        </p:grpSpPr>
        <p:sp>
          <p:nvSpPr>
            <p:cNvPr id="6" name="TextBox 5">
              <a:extLst>
                <a:ext uri="{FF2B5EF4-FFF2-40B4-BE49-F238E27FC236}">
                  <a16:creationId xmlns:a16="http://schemas.microsoft.com/office/drawing/2014/main" id="{1BEC85C9-90CB-4380-8BF1-95FDEDB2CD0A}"/>
                </a:ext>
              </a:extLst>
            </p:cNvPr>
            <p:cNvSpPr txBox="1"/>
            <p:nvPr/>
          </p:nvSpPr>
          <p:spPr>
            <a:xfrm>
              <a:off x="1761564" y="943641"/>
              <a:ext cx="5919744" cy="1430178"/>
            </a:xfrm>
            <a:prstGeom prst="roundRect">
              <a:avLst/>
            </a:prstGeom>
            <a:solidFill>
              <a:srgbClr val="E0FFC1"/>
            </a:solidFill>
            <a:ln w="38100">
              <a:solidFill>
                <a:srgbClr val="00B050"/>
              </a:solidFill>
            </a:ln>
          </p:spPr>
          <p:txBody>
            <a:bodyPr wrap="square" rtlCol="0">
              <a:sp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a:ln>
                    <a:noFill/>
                  </a:ln>
                  <a:solidFill>
                    <a:prstClr val="black"/>
                  </a:solidFill>
                  <a:effectLst/>
                  <a:uLnTx/>
                  <a:uFillTx/>
                  <a:latin typeface="Calibri" panose="020F0502020204030204"/>
                  <a:ea typeface="Roboto" panose="02000000000000000000" pitchFamily="2" charset="0"/>
                  <a:cs typeface="+mn-cs"/>
                </a:rPr>
                <a:t>4. </a:t>
              </a:r>
              <a:r>
                <a:rPr kumimoji="0" lang="vi-VN" sz="6000" b="1" i="0" u="none" strike="noStrike" kern="1200" cap="none" spc="0" normalizeH="0" baseline="0" noProof="0">
                  <a:ln>
                    <a:noFill/>
                  </a:ln>
                  <a:solidFill>
                    <a:prstClr val="black"/>
                  </a:solidFill>
                  <a:effectLst/>
                  <a:uLnTx/>
                  <a:uFillTx/>
                  <a:latin typeface="Calibri" panose="020F0502020204030204"/>
                  <a:ea typeface="Roboto" panose="02000000000000000000" pitchFamily="2" charset="0"/>
                  <a:cs typeface="+mn-cs"/>
                </a:rPr>
                <a:t>Dòng thơ “Tiếng gà trưa” được lặp lại nhiều lần có tác dụng gì?</a:t>
              </a:r>
            </a:p>
          </p:txBody>
        </p:sp>
        <p:pic>
          <p:nvPicPr>
            <p:cNvPr id="7" name="Picture 6">
              <a:extLst>
                <a:ext uri="{FF2B5EF4-FFF2-40B4-BE49-F238E27FC236}">
                  <a16:creationId xmlns:a16="http://schemas.microsoft.com/office/drawing/2014/main" id="{5BD2F8EC-48A2-47C5-87E9-2CA404788BA5}"/>
                </a:ext>
              </a:extLst>
            </p:cNvPr>
            <p:cNvPicPr>
              <a:picLocks noChangeAspect="1"/>
            </p:cNvPicPr>
            <p:nvPr/>
          </p:nvPicPr>
          <p:blipFill>
            <a:blip r:embed="rId4"/>
            <a:stretch>
              <a:fillRect/>
            </a:stretch>
          </p:blipFill>
          <p:spPr>
            <a:xfrm>
              <a:off x="1222140" y="1185728"/>
              <a:ext cx="666270" cy="802640"/>
            </a:xfrm>
            <a:prstGeom prst="rect">
              <a:avLst/>
            </a:prstGeom>
          </p:spPr>
        </p:pic>
      </p:grpSp>
      <p:grpSp>
        <p:nvGrpSpPr>
          <p:cNvPr id="14" name="Group 13">
            <a:extLst>
              <a:ext uri="{FF2B5EF4-FFF2-40B4-BE49-F238E27FC236}">
                <a16:creationId xmlns:a16="http://schemas.microsoft.com/office/drawing/2014/main" id="{D0A96A13-5F95-4B5B-9642-EE2EFCC5D655}"/>
              </a:ext>
            </a:extLst>
          </p:cNvPr>
          <p:cNvGrpSpPr/>
          <p:nvPr/>
        </p:nvGrpSpPr>
        <p:grpSpPr>
          <a:xfrm>
            <a:off x="23776920" y="8759665"/>
            <a:ext cx="533400" cy="1090637"/>
            <a:chOff x="1222140" y="883740"/>
            <a:chExt cx="7969462" cy="1104628"/>
          </a:xfrm>
        </p:grpSpPr>
        <p:sp>
          <p:nvSpPr>
            <p:cNvPr id="15" name="TextBox 14">
              <a:extLst>
                <a:ext uri="{FF2B5EF4-FFF2-40B4-BE49-F238E27FC236}">
                  <a16:creationId xmlns:a16="http://schemas.microsoft.com/office/drawing/2014/main" id="{A8E0B366-A678-48B2-9E8E-919C30280ABC}"/>
                </a:ext>
              </a:extLst>
            </p:cNvPr>
            <p:cNvSpPr txBox="1"/>
            <p:nvPr/>
          </p:nvSpPr>
          <p:spPr>
            <a:xfrm>
              <a:off x="1687278" y="883740"/>
              <a:ext cx="7504324" cy="749141"/>
            </a:xfrm>
            <a:prstGeom prst="roundRect">
              <a:avLst/>
            </a:prstGeom>
            <a:solidFill>
              <a:srgbClr val="E0FFC1"/>
            </a:solidFill>
            <a:ln w="38100">
              <a:solidFill>
                <a:srgbClr val="00B050"/>
              </a:solidFill>
            </a:ln>
          </p:spPr>
          <p:txBody>
            <a:bodyPr wrap="square" rtlCol="0">
              <a:spAutoFit/>
            </a:bodyPr>
            <a:lstStyle/>
            <a:p>
              <a:pPr marL="0" marR="0" lvl="0" indent="0" algn="just" defTabSz="1371600" rtl="0" eaLnBrk="1" fontAlgn="auto" latinLnBrk="0" hangingPunct="1">
                <a:lnSpc>
                  <a:spcPct val="100000"/>
                </a:lnSpc>
                <a:spcBef>
                  <a:spcPts val="0"/>
                </a:spcBef>
                <a:spcAft>
                  <a:spcPts val="0"/>
                </a:spcAft>
                <a:buClrTx/>
                <a:buSzTx/>
                <a:buFontTx/>
                <a:buNone/>
                <a:tabLst/>
                <a:defRPr/>
              </a:pPr>
              <a:endParaRPr kumimoji="0" lang="vi-VN" sz="6000" b="1" i="0" u="none" strike="noStrike" kern="1200" cap="none" spc="0" normalizeH="0" baseline="0" noProof="0">
                <a:ln>
                  <a:noFill/>
                </a:ln>
                <a:solidFill>
                  <a:prstClr val="black"/>
                </a:solidFill>
                <a:effectLst/>
                <a:uLnTx/>
                <a:uFillTx/>
                <a:latin typeface="Calibri" panose="020F0502020204030204"/>
                <a:ea typeface="Roboto" panose="02000000000000000000" pitchFamily="2" charset="0"/>
                <a:cs typeface="+mn-cs"/>
              </a:endParaRPr>
            </a:p>
          </p:txBody>
        </p:sp>
        <p:pic>
          <p:nvPicPr>
            <p:cNvPr id="17" name="Picture 16">
              <a:extLst>
                <a:ext uri="{FF2B5EF4-FFF2-40B4-BE49-F238E27FC236}">
                  <a16:creationId xmlns:a16="http://schemas.microsoft.com/office/drawing/2014/main" id="{AC710F2C-2591-4495-9497-ADDFA41AA41A}"/>
                </a:ext>
              </a:extLst>
            </p:cNvPr>
            <p:cNvPicPr>
              <a:picLocks noChangeAspect="1"/>
            </p:cNvPicPr>
            <p:nvPr/>
          </p:nvPicPr>
          <p:blipFill>
            <a:blip r:embed="rId4"/>
            <a:stretch>
              <a:fillRect/>
            </a:stretch>
          </p:blipFill>
          <p:spPr>
            <a:xfrm>
              <a:off x="1222140" y="1185728"/>
              <a:ext cx="666270" cy="802640"/>
            </a:xfrm>
            <a:prstGeom prst="rect">
              <a:avLst/>
            </a:prstGeom>
          </p:spPr>
        </p:pic>
      </p:grpSp>
      <p:grpSp>
        <p:nvGrpSpPr>
          <p:cNvPr id="18" name="Group 17">
            <a:extLst>
              <a:ext uri="{FF2B5EF4-FFF2-40B4-BE49-F238E27FC236}">
                <a16:creationId xmlns:a16="http://schemas.microsoft.com/office/drawing/2014/main" id="{57D812BB-46B4-4452-AEE5-37E7560792B8}"/>
              </a:ext>
            </a:extLst>
          </p:cNvPr>
          <p:cNvGrpSpPr/>
          <p:nvPr/>
        </p:nvGrpSpPr>
        <p:grpSpPr>
          <a:xfrm>
            <a:off x="23557920" y="7125126"/>
            <a:ext cx="533400" cy="1090637"/>
            <a:chOff x="1222140" y="883740"/>
            <a:chExt cx="7969462" cy="1104628"/>
          </a:xfrm>
        </p:grpSpPr>
        <p:sp>
          <p:nvSpPr>
            <p:cNvPr id="19" name="TextBox 18">
              <a:extLst>
                <a:ext uri="{FF2B5EF4-FFF2-40B4-BE49-F238E27FC236}">
                  <a16:creationId xmlns:a16="http://schemas.microsoft.com/office/drawing/2014/main" id="{2AE8B82E-8402-4D42-8CE7-89DF6AD889FD}"/>
                </a:ext>
              </a:extLst>
            </p:cNvPr>
            <p:cNvSpPr txBox="1"/>
            <p:nvPr/>
          </p:nvSpPr>
          <p:spPr>
            <a:xfrm>
              <a:off x="1687278" y="883740"/>
              <a:ext cx="7504324" cy="749141"/>
            </a:xfrm>
            <a:prstGeom prst="roundRect">
              <a:avLst/>
            </a:prstGeom>
            <a:solidFill>
              <a:srgbClr val="E0FFC1"/>
            </a:solidFill>
            <a:ln w="38100">
              <a:solidFill>
                <a:srgbClr val="00B050"/>
              </a:solidFill>
            </a:ln>
          </p:spPr>
          <p:txBody>
            <a:bodyPr wrap="square" rtlCol="0">
              <a:spAutoFit/>
            </a:bodyPr>
            <a:lstStyle/>
            <a:p>
              <a:pPr marL="0" marR="0" lvl="0" indent="0" algn="just" defTabSz="1371600" rtl="0" eaLnBrk="1" fontAlgn="auto" latinLnBrk="0" hangingPunct="1">
                <a:lnSpc>
                  <a:spcPct val="100000"/>
                </a:lnSpc>
                <a:spcBef>
                  <a:spcPts val="0"/>
                </a:spcBef>
                <a:spcAft>
                  <a:spcPts val="0"/>
                </a:spcAft>
                <a:buClrTx/>
                <a:buSzTx/>
                <a:buFontTx/>
                <a:buNone/>
                <a:tabLst/>
                <a:defRPr/>
              </a:pPr>
              <a:endParaRPr kumimoji="0" lang="vi-VN" sz="6000" b="1" i="0" u="none" strike="noStrike" kern="1200" cap="none" spc="0" normalizeH="0" baseline="0" noProof="0">
                <a:ln>
                  <a:noFill/>
                </a:ln>
                <a:solidFill>
                  <a:prstClr val="black"/>
                </a:solidFill>
                <a:effectLst/>
                <a:uLnTx/>
                <a:uFillTx/>
                <a:latin typeface="Calibri" panose="020F0502020204030204"/>
                <a:ea typeface="Roboto" panose="02000000000000000000" pitchFamily="2" charset="0"/>
                <a:cs typeface="+mn-cs"/>
              </a:endParaRPr>
            </a:p>
          </p:txBody>
        </p:sp>
        <p:pic>
          <p:nvPicPr>
            <p:cNvPr id="20" name="Picture 19">
              <a:extLst>
                <a:ext uri="{FF2B5EF4-FFF2-40B4-BE49-F238E27FC236}">
                  <a16:creationId xmlns:a16="http://schemas.microsoft.com/office/drawing/2014/main" id="{013414F2-7D09-4F86-B0D9-4826CC9E5D67}"/>
                </a:ext>
              </a:extLst>
            </p:cNvPr>
            <p:cNvPicPr>
              <a:picLocks noChangeAspect="1"/>
            </p:cNvPicPr>
            <p:nvPr/>
          </p:nvPicPr>
          <p:blipFill>
            <a:blip r:embed="rId4"/>
            <a:stretch>
              <a:fillRect/>
            </a:stretch>
          </p:blipFill>
          <p:spPr>
            <a:xfrm>
              <a:off x="1222140" y="1185728"/>
              <a:ext cx="666270" cy="802640"/>
            </a:xfrm>
            <a:prstGeom prst="rect">
              <a:avLst/>
            </a:prstGeom>
          </p:spPr>
        </p:pic>
      </p:grpSp>
      <p:grpSp>
        <p:nvGrpSpPr>
          <p:cNvPr id="21" name="Group 20">
            <a:extLst>
              <a:ext uri="{FF2B5EF4-FFF2-40B4-BE49-F238E27FC236}">
                <a16:creationId xmlns:a16="http://schemas.microsoft.com/office/drawing/2014/main" id="{6EB1F5E9-9816-4102-8708-AC1F63F713AA}"/>
              </a:ext>
            </a:extLst>
          </p:cNvPr>
          <p:cNvGrpSpPr/>
          <p:nvPr/>
        </p:nvGrpSpPr>
        <p:grpSpPr>
          <a:xfrm>
            <a:off x="23510220" y="5840510"/>
            <a:ext cx="533400" cy="1090637"/>
            <a:chOff x="1222140" y="883740"/>
            <a:chExt cx="7969462" cy="1104628"/>
          </a:xfrm>
        </p:grpSpPr>
        <p:sp>
          <p:nvSpPr>
            <p:cNvPr id="22" name="TextBox 21">
              <a:extLst>
                <a:ext uri="{FF2B5EF4-FFF2-40B4-BE49-F238E27FC236}">
                  <a16:creationId xmlns:a16="http://schemas.microsoft.com/office/drawing/2014/main" id="{8911166C-E772-4867-90B5-6964383627C6}"/>
                </a:ext>
              </a:extLst>
            </p:cNvPr>
            <p:cNvSpPr txBox="1"/>
            <p:nvPr/>
          </p:nvSpPr>
          <p:spPr>
            <a:xfrm>
              <a:off x="1687278" y="883740"/>
              <a:ext cx="7504324" cy="749141"/>
            </a:xfrm>
            <a:prstGeom prst="roundRect">
              <a:avLst/>
            </a:prstGeom>
            <a:solidFill>
              <a:srgbClr val="E0FFC1"/>
            </a:solidFill>
            <a:ln w="38100">
              <a:solidFill>
                <a:srgbClr val="00B050"/>
              </a:solidFill>
            </a:ln>
          </p:spPr>
          <p:txBody>
            <a:bodyPr wrap="square" rtlCol="0">
              <a:spAutoFit/>
            </a:bodyPr>
            <a:lstStyle/>
            <a:p>
              <a:pPr marL="0" marR="0" lvl="0" indent="0" algn="just" defTabSz="1371600" rtl="0" eaLnBrk="1" fontAlgn="auto" latinLnBrk="0" hangingPunct="1">
                <a:lnSpc>
                  <a:spcPct val="100000"/>
                </a:lnSpc>
                <a:spcBef>
                  <a:spcPts val="0"/>
                </a:spcBef>
                <a:spcAft>
                  <a:spcPts val="0"/>
                </a:spcAft>
                <a:buClrTx/>
                <a:buSzTx/>
                <a:buFontTx/>
                <a:buNone/>
                <a:tabLst/>
                <a:defRPr/>
              </a:pPr>
              <a:endParaRPr kumimoji="0" lang="vi-VN" sz="6000" b="1" i="0" u="none" strike="noStrike" kern="1200" cap="none" spc="0" normalizeH="0" baseline="0" noProof="0">
                <a:ln>
                  <a:noFill/>
                </a:ln>
                <a:solidFill>
                  <a:prstClr val="black"/>
                </a:solidFill>
                <a:effectLst/>
                <a:uLnTx/>
                <a:uFillTx/>
                <a:latin typeface="Calibri" panose="020F0502020204030204"/>
                <a:ea typeface="Roboto" panose="02000000000000000000" pitchFamily="2" charset="0"/>
                <a:cs typeface="+mn-cs"/>
              </a:endParaRPr>
            </a:p>
          </p:txBody>
        </p:sp>
        <p:pic>
          <p:nvPicPr>
            <p:cNvPr id="23" name="Picture 22">
              <a:extLst>
                <a:ext uri="{FF2B5EF4-FFF2-40B4-BE49-F238E27FC236}">
                  <a16:creationId xmlns:a16="http://schemas.microsoft.com/office/drawing/2014/main" id="{585310BE-B5A0-4746-BCFB-807395B2786F}"/>
                </a:ext>
              </a:extLst>
            </p:cNvPr>
            <p:cNvPicPr>
              <a:picLocks noChangeAspect="1"/>
            </p:cNvPicPr>
            <p:nvPr/>
          </p:nvPicPr>
          <p:blipFill>
            <a:blip r:embed="rId4"/>
            <a:stretch>
              <a:fillRect/>
            </a:stretch>
          </p:blipFill>
          <p:spPr>
            <a:xfrm>
              <a:off x="1222140" y="1185728"/>
              <a:ext cx="666270" cy="802640"/>
            </a:xfrm>
            <a:prstGeom prst="rect">
              <a:avLst/>
            </a:prstGeom>
          </p:spPr>
        </p:pic>
      </p:grpSp>
      <p:grpSp>
        <p:nvGrpSpPr>
          <p:cNvPr id="31" name="Group 30">
            <a:extLst>
              <a:ext uri="{FF2B5EF4-FFF2-40B4-BE49-F238E27FC236}">
                <a16:creationId xmlns:a16="http://schemas.microsoft.com/office/drawing/2014/main" id="{6C6EC843-37E3-49B6-9960-DF454A02C622}"/>
              </a:ext>
            </a:extLst>
          </p:cNvPr>
          <p:cNvGrpSpPr/>
          <p:nvPr/>
        </p:nvGrpSpPr>
        <p:grpSpPr>
          <a:xfrm>
            <a:off x="23371103" y="4482257"/>
            <a:ext cx="533400" cy="1090637"/>
            <a:chOff x="1222140" y="883740"/>
            <a:chExt cx="7969462" cy="1104628"/>
          </a:xfrm>
        </p:grpSpPr>
        <p:sp>
          <p:nvSpPr>
            <p:cNvPr id="32" name="TextBox 31">
              <a:extLst>
                <a:ext uri="{FF2B5EF4-FFF2-40B4-BE49-F238E27FC236}">
                  <a16:creationId xmlns:a16="http://schemas.microsoft.com/office/drawing/2014/main" id="{EDE45EE8-3197-4CAB-BA2D-3DC2892DAD5F}"/>
                </a:ext>
              </a:extLst>
            </p:cNvPr>
            <p:cNvSpPr txBox="1"/>
            <p:nvPr/>
          </p:nvSpPr>
          <p:spPr>
            <a:xfrm>
              <a:off x="1687278" y="883740"/>
              <a:ext cx="7504324" cy="749141"/>
            </a:xfrm>
            <a:prstGeom prst="roundRect">
              <a:avLst/>
            </a:prstGeom>
            <a:solidFill>
              <a:srgbClr val="E0FFC1"/>
            </a:solidFill>
            <a:ln w="38100">
              <a:solidFill>
                <a:srgbClr val="00B050"/>
              </a:solidFill>
            </a:ln>
          </p:spPr>
          <p:txBody>
            <a:bodyPr wrap="square" rtlCol="0">
              <a:spAutoFit/>
            </a:bodyPr>
            <a:lstStyle/>
            <a:p>
              <a:pPr marL="0" marR="0" lvl="0" indent="0" algn="just" defTabSz="1371600" rtl="0" eaLnBrk="1" fontAlgn="auto" latinLnBrk="0" hangingPunct="1">
                <a:lnSpc>
                  <a:spcPct val="100000"/>
                </a:lnSpc>
                <a:spcBef>
                  <a:spcPts val="0"/>
                </a:spcBef>
                <a:spcAft>
                  <a:spcPts val="0"/>
                </a:spcAft>
                <a:buClrTx/>
                <a:buSzTx/>
                <a:buFontTx/>
                <a:buNone/>
                <a:tabLst/>
                <a:defRPr/>
              </a:pPr>
              <a:endParaRPr kumimoji="0" lang="vi-VN" sz="6000" b="1" i="0" u="none" strike="noStrike" kern="1200" cap="none" spc="0" normalizeH="0" baseline="0" noProof="0">
                <a:ln>
                  <a:noFill/>
                </a:ln>
                <a:solidFill>
                  <a:prstClr val="black"/>
                </a:solidFill>
                <a:effectLst/>
                <a:uLnTx/>
                <a:uFillTx/>
                <a:latin typeface="Calibri" panose="020F0502020204030204"/>
                <a:ea typeface="Roboto" panose="02000000000000000000" pitchFamily="2" charset="0"/>
                <a:cs typeface="+mn-cs"/>
              </a:endParaRPr>
            </a:p>
          </p:txBody>
        </p:sp>
        <p:pic>
          <p:nvPicPr>
            <p:cNvPr id="33" name="Picture 32">
              <a:extLst>
                <a:ext uri="{FF2B5EF4-FFF2-40B4-BE49-F238E27FC236}">
                  <a16:creationId xmlns:a16="http://schemas.microsoft.com/office/drawing/2014/main" id="{90A92EFF-2899-4E82-BCF9-1F2A5B43A2C0}"/>
                </a:ext>
              </a:extLst>
            </p:cNvPr>
            <p:cNvPicPr>
              <a:picLocks noChangeAspect="1"/>
            </p:cNvPicPr>
            <p:nvPr/>
          </p:nvPicPr>
          <p:blipFill>
            <a:blip r:embed="rId4"/>
            <a:stretch>
              <a:fillRect/>
            </a:stretch>
          </p:blipFill>
          <p:spPr>
            <a:xfrm>
              <a:off x="1222140" y="1185728"/>
              <a:ext cx="666270" cy="802640"/>
            </a:xfrm>
            <a:prstGeom prst="rect">
              <a:avLst/>
            </a:prstGeom>
          </p:spPr>
        </p:pic>
      </p:grpSp>
      <p:grpSp>
        <p:nvGrpSpPr>
          <p:cNvPr id="34" name="Group 33">
            <a:extLst>
              <a:ext uri="{FF2B5EF4-FFF2-40B4-BE49-F238E27FC236}">
                <a16:creationId xmlns:a16="http://schemas.microsoft.com/office/drawing/2014/main" id="{2C2C54CD-9B68-44F1-B890-14B910D4B7A6}"/>
              </a:ext>
            </a:extLst>
          </p:cNvPr>
          <p:cNvGrpSpPr/>
          <p:nvPr/>
        </p:nvGrpSpPr>
        <p:grpSpPr>
          <a:xfrm>
            <a:off x="23371103" y="3653784"/>
            <a:ext cx="533400" cy="1090637"/>
            <a:chOff x="1222140" y="883740"/>
            <a:chExt cx="7969462" cy="1104628"/>
          </a:xfrm>
        </p:grpSpPr>
        <p:sp>
          <p:nvSpPr>
            <p:cNvPr id="35" name="TextBox 34">
              <a:extLst>
                <a:ext uri="{FF2B5EF4-FFF2-40B4-BE49-F238E27FC236}">
                  <a16:creationId xmlns:a16="http://schemas.microsoft.com/office/drawing/2014/main" id="{834F8BCB-14B6-47C2-9CDF-60F10BDC1E10}"/>
                </a:ext>
              </a:extLst>
            </p:cNvPr>
            <p:cNvSpPr txBox="1"/>
            <p:nvPr/>
          </p:nvSpPr>
          <p:spPr>
            <a:xfrm>
              <a:off x="1687278" y="883740"/>
              <a:ext cx="7504324" cy="749141"/>
            </a:xfrm>
            <a:prstGeom prst="roundRect">
              <a:avLst/>
            </a:prstGeom>
            <a:solidFill>
              <a:srgbClr val="E0FFC1"/>
            </a:solidFill>
            <a:ln w="38100">
              <a:solidFill>
                <a:srgbClr val="00B050"/>
              </a:solidFill>
            </a:ln>
          </p:spPr>
          <p:txBody>
            <a:bodyPr wrap="square" rtlCol="0">
              <a:spAutoFit/>
            </a:bodyPr>
            <a:lstStyle/>
            <a:p>
              <a:pPr marL="0" marR="0" lvl="0" indent="0" algn="just" defTabSz="1371600" rtl="0" eaLnBrk="1" fontAlgn="auto" latinLnBrk="0" hangingPunct="1">
                <a:lnSpc>
                  <a:spcPct val="100000"/>
                </a:lnSpc>
                <a:spcBef>
                  <a:spcPts val="0"/>
                </a:spcBef>
                <a:spcAft>
                  <a:spcPts val="0"/>
                </a:spcAft>
                <a:buClrTx/>
                <a:buSzTx/>
                <a:buFontTx/>
                <a:buNone/>
                <a:tabLst/>
                <a:defRPr/>
              </a:pPr>
              <a:endParaRPr kumimoji="0" lang="vi-VN" sz="6000" b="1" i="0" u="none" strike="noStrike" kern="1200" cap="none" spc="0" normalizeH="0" baseline="0" noProof="0">
                <a:ln>
                  <a:noFill/>
                </a:ln>
                <a:solidFill>
                  <a:prstClr val="black"/>
                </a:solidFill>
                <a:effectLst/>
                <a:uLnTx/>
                <a:uFillTx/>
                <a:latin typeface="Calibri" panose="020F0502020204030204"/>
                <a:ea typeface="Roboto" panose="02000000000000000000" pitchFamily="2" charset="0"/>
                <a:cs typeface="+mn-cs"/>
              </a:endParaRPr>
            </a:p>
          </p:txBody>
        </p:sp>
        <p:pic>
          <p:nvPicPr>
            <p:cNvPr id="36" name="Picture 35">
              <a:extLst>
                <a:ext uri="{FF2B5EF4-FFF2-40B4-BE49-F238E27FC236}">
                  <a16:creationId xmlns:a16="http://schemas.microsoft.com/office/drawing/2014/main" id="{AC33EBC7-AF2B-46C1-8EAF-A6EDB3C1C72E}"/>
                </a:ext>
              </a:extLst>
            </p:cNvPr>
            <p:cNvPicPr>
              <a:picLocks noChangeAspect="1"/>
            </p:cNvPicPr>
            <p:nvPr/>
          </p:nvPicPr>
          <p:blipFill>
            <a:blip r:embed="rId4"/>
            <a:stretch>
              <a:fillRect/>
            </a:stretch>
          </p:blipFill>
          <p:spPr>
            <a:xfrm>
              <a:off x="1222140" y="1185728"/>
              <a:ext cx="666270" cy="802640"/>
            </a:xfrm>
            <a:prstGeom prst="rect">
              <a:avLst/>
            </a:prstGeom>
          </p:spPr>
        </p:pic>
      </p:grpSp>
      <p:grpSp>
        <p:nvGrpSpPr>
          <p:cNvPr id="37" name="Group 36">
            <a:extLst>
              <a:ext uri="{FF2B5EF4-FFF2-40B4-BE49-F238E27FC236}">
                <a16:creationId xmlns:a16="http://schemas.microsoft.com/office/drawing/2014/main" id="{B7C65E9E-6C31-41DB-A071-DAD315089DFD}"/>
              </a:ext>
            </a:extLst>
          </p:cNvPr>
          <p:cNvGrpSpPr/>
          <p:nvPr/>
        </p:nvGrpSpPr>
        <p:grpSpPr>
          <a:xfrm>
            <a:off x="23388868" y="2610399"/>
            <a:ext cx="533400" cy="1090637"/>
            <a:chOff x="1222140" y="883740"/>
            <a:chExt cx="7969462" cy="1104628"/>
          </a:xfrm>
        </p:grpSpPr>
        <p:sp>
          <p:nvSpPr>
            <p:cNvPr id="38" name="TextBox 37">
              <a:extLst>
                <a:ext uri="{FF2B5EF4-FFF2-40B4-BE49-F238E27FC236}">
                  <a16:creationId xmlns:a16="http://schemas.microsoft.com/office/drawing/2014/main" id="{4AB2ABEC-3384-429F-946F-04DF76721162}"/>
                </a:ext>
              </a:extLst>
            </p:cNvPr>
            <p:cNvSpPr txBox="1"/>
            <p:nvPr/>
          </p:nvSpPr>
          <p:spPr>
            <a:xfrm>
              <a:off x="1687278" y="883740"/>
              <a:ext cx="7504324" cy="749141"/>
            </a:xfrm>
            <a:prstGeom prst="roundRect">
              <a:avLst/>
            </a:prstGeom>
            <a:solidFill>
              <a:srgbClr val="E0FFC1"/>
            </a:solidFill>
            <a:ln w="38100">
              <a:solidFill>
                <a:srgbClr val="00B050"/>
              </a:solidFill>
            </a:ln>
          </p:spPr>
          <p:txBody>
            <a:bodyPr wrap="square" rtlCol="0">
              <a:spAutoFit/>
            </a:bodyPr>
            <a:lstStyle/>
            <a:p>
              <a:pPr marL="0" marR="0" lvl="0" indent="0" algn="just" defTabSz="1371600" rtl="0" eaLnBrk="1" fontAlgn="auto" latinLnBrk="0" hangingPunct="1">
                <a:lnSpc>
                  <a:spcPct val="100000"/>
                </a:lnSpc>
                <a:spcBef>
                  <a:spcPts val="0"/>
                </a:spcBef>
                <a:spcAft>
                  <a:spcPts val="0"/>
                </a:spcAft>
                <a:buClrTx/>
                <a:buSzTx/>
                <a:buFontTx/>
                <a:buNone/>
                <a:tabLst/>
                <a:defRPr/>
              </a:pPr>
              <a:endParaRPr kumimoji="0" lang="vi-VN" sz="6000" b="1" i="0" u="none" strike="noStrike" kern="1200" cap="none" spc="0" normalizeH="0" baseline="0" noProof="0">
                <a:ln>
                  <a:noFill/>
                </a:ln>
                <a:solidFill>
                  <a:prstClr val="black"/>
                </a:solidFill>
                <a:effectLst/>
                <a:uLnTx/>
                <a:uFillTx/>
                <a:latin typeface="Calibri" panose="020F0502020204030204"/>
                <a:ea typeface="Roboto" panose="02000000000000000000" pitchFamily="2" charset="0"/>
                <a:cs typeface="+mn-cs"/>
              </a:endParaRPr>
            </a:p>
          </p:txBody>
        </p:sp>
        <p:pic>
          <p:nvPicPr>
            <p:cNvPr id="39" name="Picture 38">
              <a:extLst>
                <a:ext uri="{FF2B5EF4-FFF2-40B4-BE49-F238E27FC236}">
                  <a16:creationId xmlns:a16="http://schemas.microsoft.com/office/drawing/2014/main" id="{03AA2ACE-0C6C-4285-9F22-7FDFD5834250}"/>
                </a:ext>
              </a:extLst>
            </p:cNvPr>
            <p:cNvPicPr>
              <a:picLocks noChangeAspect="1"/>
            </p:cNvPicPr>
            <p:nvPr/>
          </p:nvPicPr>
          <p:blipFill>
            <a:blip r:embed="rId4"/>
            <a:stretch>
              <a:fillRect/>
            </a:stretch>
          </p:blipFill>
          <p:spPr>
            <a:xfrm>
              <a:off x="1222140" y="1185728"/>
              <a:ext cx="666270" cy="802640"/>
            </a:xfrm>
            <a:prstGeom prst="rect">
              <a:avLst/>
            </a:prstGeom>
          </p:spPr>
        </p:pic>
      </p:grpSp>
      <p:grpSp>
        <p:nvGrpSpPr>
          <p:cNvPr id="40" name="Group 39">
            <a:extLst>
              <a:ext uri="{FF2B5EF4-FFF2-40B4-BE49-F238E27FC236}">
                <a16:creationId xmlns:a16="http://schemas.microsoft.com/office/drawing/2014/main" id="{45C1DD6A-3A75-480A-BD76-1BDB4DC4D7BA}"/>
              </a:ext>
            </a:extLst>
          </p:cNvPr>
          <p:cNvGrpSpPr/>
          <p:nvPr/>
        </p:nvGrpSpPr>
        <p:grpSpPr>
          <a:xfrm>
            <a:off x="23393400" y="1714416"/>
            <a:ext cx="533400" cy="1090637"/>
            <a:chOff x="1222140" y="883740"/>
            <a:chExt cx="7969462" cy="1104628"/>
          </a:xfrm>
        </p:grpSpPr>
        <p:sp>
          <p:nvSpPr>
            <p:cNvPr id="41" name="TextBox 40">
              <a:extLst>
                <a:ext uri="{FF2B5EF4-FFF2-40B4-BE49-F238E27FC236}">
                  <a16:creationId xmlns:a16="http://schemas.microsoft.com/office/drawing/2014/main" id="{C40479FC-CA7D-4544-968F-1FE22B0CB8C5}"/>
                </a:ext>
              </a:extLst>
            </p:cNvPr>
            <p:cNvSpPr txBox="1"/>
            <p:nvPr/>
          </p:nvSpPr>
          <p:spPr>
            <a:xfrm>
              <a:off x="1687278" y="883740"/>
              <a:ext cx="7504324" cy="749141"/>
            </a:xfrm>
            <a:prstGeom prst="roundRect">
              <a:avLst/>
            </a:prstGeom>
            <a:solidFill>
              <a:srgbClr val="E0FFC1"/>
            </a:solidFill>
            <a:ln w="38100">
              <a:solidFill>
                <a:srgbClr val="00B050"/>
              </a:solidFill>
            </a:ln>
          </p:spPr>
          <p:txBody>
            <a:bodyPr wrap="square" rtlCol="0">
              <a:spAutoFit/>
            </a:bodyPr>
            <a:lstStyle/>
            <a:p>
              <a:pPr marL="0" marR="0" lvl="0" indent="0" algn="just" defTabSz="1371600" rtl="0" eaLnBrk="1" fontAlgn="auto" latinLnBrk="0" hangingPunct="1">
                <a:lnSpc>
                  <a:spcPct val="100000"/>
                </a:lnSpc>
                <a:spcBef>
                  <a:spcPts val="0"/>
                </a:spcBef>
                <a:spcAft>
                  <a:spcPts val="0"/>
                </a:spcAft>
                <a:buClrTx/>
                <a:buSzTx/>
                <a:buFontTx/>
                <a:buNone/>
                <a:tabLst/>
                <a:defRPr/>
              </a:pPr>
              <a:endParaRPr kumimoji="0" lang="vi-VN" sz="6000" b="1" i="0" u="none" strike="noStrike" kern="1200" cap="none" spc="0" normalizeH="0" baseline="0" noProof="0">
                <a:ln>
                  <a:noFill/>
                </a:ln>
                <a:solidFill>
                  <a:prstClr val="black"/>
                </a:solidFill>
                <a:effectLst/>
                <a:uLnTx/>
                <a:uFillTx/>
                <a:latin typeface="Calibri" panose="020F0502020204030204"/>
                <a:ea typeface="Roboto" panose="02000000000000000000" pitchFamily="2" charset="0"/>
                <a:cs typeface="+mn-cs"/>
              </a:endParaRPr>
            </a:p>
          </p:txBody>
        </p:sp>
        <p:pic>
          <p:nvPicPr>
            <p:cNvPr id="42" name="Picture 41">
              <a:extLst>
                <a:ext uri="{FF2B5EF4-FFF2-40B4-BE49-F238E27FC236}">
                  <a16:creationId xmlns:a16="http://schemas.microsoft.com/office/drawing/2014/main" id="{07564D3F-6E34-43F0-8B75-8AFBF94C49F3}"/>
                </a:ext>
              </a:extLst>
            </p:cNvPr>
            <p:cNvPicPr>
              <a:picLocks noChangeAspect="1"/>
            </p:cNvPicPr>
            <p:nvPr/>
          </p:nvPicPr>
          <p:blipFill>
            <a:blip r:embed="rId4"/>
            <a:stretch>
              <a:fillRect/>
            </a:stretch>
          </p:blipFill>
          <p:spPr>
            <a:xfrm>
              <a:off x="1222140" y="1185728"/>
              <a:ext cx="666270" cy="802640"/>
            </a:xfrm>
            <a:prstGeom prst="rect">
              <a:avLst/>
            </a:prstGeom>
          </p:spPr>
        </p:pic>
      </p:grpSp>
      <p:sp>
        <p:nvSpPr>
          <p:cNvPr id="24" name="Rectangle: Rounded Corners 7">
            <a:extLst>
              <a:ext uri="{FF2B5EF4-FFF2-40B4-BE49-F238E27FC236}">
                <a16:creationId xmlns:a16="http://schemas.microsoft.com/office/drawing/2014/main" id="{AC9DA35D-2DF5-4A5B-89B2-50AFBD9424DF}"/>
              </a:ext>
            </a:extLst>
          </p:cNvPr>
          <p:cNvSpPr/>
          <p:nvPr/>
        </p:nvSpPr>
        <p:spPr>
          <a:xfrm>
            <a:off x="1014298" y="3008670"/>
            <a:ext cx="16259403" cy="6805444"/>
          </a:xfrm>
          <a:custGeom>
            <a:avLst/>
            <a:gdLst>
              <a:gd name="connsiteX0" fmla="*/ 0 w 16259403"/>
              <a:gd name="connsiteY0" fmla="*/ 676665 h 6805444"/>
              <a:gd name="connsiteX1" fmla="*/ 676665 w 16259403"/>
              <a:gd name="connsiteY1" fmla="*/ 0 h 6805444"/>
              <a:gd name="connsiteX2" fmla="*/ 15582738 w 16259403"/>
              <a:gd name="connsiteY2" fmla="*/ 0 h 6805444"/>
              <a:gd name="connsiteX3" fmla="*/ 16259403 w 16259403"/>
              <a:gd name="connsiteY3" fmla="*/ 676665 h 6805444"/>
              <a:gd name="connsiteX4" fmla="*/ 16259403 w 16259403"/>
              <a:gd name="connsiteY4" fmla="*/ 6128779 h 6805444"/>
              <a:gd name="connsiteX5" fmla="*/ 15582738 w 16259403"/>
              <a:gd name="connsiteY5" fmla="*/ 6805444 h 6805444"/>
              <a:gd name="connsiteX6" fmla="*/ 676665 w 16259403"/>
              <a:gd name="connsiteY6" fmla="*/ 6805444 h 6805444"/>
              <a:gd name="connsiteX7" fmla="*/ 0 w 16259403"/>
              <a:gd name="connsiteY7" fmla="*/ 6128779 h 6805444"/>
              <a:gd name="connsiteX8" fmla="*/ 0 w 16259403"/>
              <a:gd name="connsiteY8" fmla="*/ 676665 h 680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59403" h="6805444" fill="none" extrusionOk="0">
                <a:moveTo>
                  <a:pt x="0" y="676665"/>
                </a:moveTo>
                <a:cubicBezTo>
                  <a:pt x="-43470" y="295922"/>
                  <a:pt x="337478" y="28235"/>
                  <a:pt x="676665" y="0"/>
                </a:cubicBezTo>
                <a:cubicBezTo>
                  <a:pt x="3941020" y="130954"/>
                  <a:pt x="9810751" y="43574"/>
                  <a:pt x="15582738" y="0"/>
                </a:cubicBezTo>
                <a:cubicBezTo>
                  <a:pt x="15996966" y="62408"/>
                  <a:pt x="16303479" y="356943"/>
                  <a:pt x="16259403" y="676665"/>
                </a:cubicBezTo>
                <a:cubicBezTo>
                  <a:pt x="16108964" y="2757238"/>
                  <a:pt x="16345282" y="4737572"/>
                  <a:pt x="16259403" y="6128779"/>
                </a:cubicBezTo>
                <a:cubicBezTo>
                  <a:pt x="16202787" y="6511788"/>
                  <a:pt x="15910763" y="6773921"/>
                  <a:pt x="15582738" y="6805444"/>
                </a:cubicBezTo>
                <a:cubicBezTo>
                  <a:pt x="11761125" y="6960641"/>
                  <a:pt x="2909274" y="6968464"/>
                  <a:pt x="676665" y="6805444"/>
                </a:cubicBezTo>
                <a:cubicBezTo>
                  <a:pt x="305066" y="6776865"/>
                  <a:pt x="-48264" y="6530673"/>
                  <a:pt x="0" y="6128779"/>
                </a:cubicBezTo>
                <a:cubicBezTo>
                  <a:pt x="64656" y="4057564"/>
                  <a:pt x="-17807" y="1364898"/>
                  <a:pt x="0" y="676665"/>
                </a:cubicBezTo>
                <a:close/>
              </a:path>
              <a:path w="16259403" h="6805444" stroke="0" extrusionOk="0">
                <a:moveTo>
                  <a:pt x="0" y="676665"/>
                </a:moveTo>
                <a:cubicBezTo>
                  <a:pt x="-58328" y="266975"/>
                  <a:pt x="240662" y="23379"/>
                  <a:pt x="676665" y="0"/>
                </a:cubicBezTo>
                <a:cubicBezTo>
                  <a:pt x="3834480" y="132882"/>
                  <a:pt x="13130657" y="-84951"/>
                  <a:pt x="15582738" y="0"/>
                </a:cubicBezTo>
                <a:cubicBezTo>
                  <a:pt x="15941608" y="14494"/>
                  <a:pt x="16248742" y="361879"/>
                  <a:pt x="16259403" y="676665"/>
                </a:cubicBezTo>
                <a:cubicBezTo>
                  <a:pt x="16279590" y="1907815"/>
                  <a:pt x="16411883" y="4436653"/>
                  <a:pt x="16259403" y="6128779"/>
                </a:cubicBezTo>
                <a:cubicBezTo>
                  <a:pt x="16318680" y="6509523"/>
                  <a:pt x="15973638" y="6770070"/>
                  <a:pt x="15582738" y="6805444"/>
                </a:cubicBezTo>
                <a:cubicBezTo>
                  <a:pt x="13591565" y="6893083"/>
                  <a:pt x="5130484" y="6732765"/>
                  <a:pt x="676665" y="6805444"/>
                </a:cubicBezTo>
                <a:cubicBezTo>
                  <a:pt x="295656" y="6735861"/>
                  <a:pt x="-35402" y="6551689"/>
                  <a:pt x="0" y="6128779"/>
                </a:cubicBezTo>
                <a:cubicBezTo>
                  <a:pt x="-38581" y="4444523"/>
                  <a:pt x="63341" y="2527165"/>
                  <a:pt x="0" y="676665"/>
                </a:cubicBezTo>
                <a:close/>
              </a:path>
            </a:pathLst>
          </a:custGeom>
          <a:solidFill>
            <a:schemeClr val="bg1">
              <a:alpha val="93000"/>
            </a:schemeClr>
          </a:solidFill>
          <a:ln w="44450" cap="rnd" cmpd="thickThin">
            <a:solidFill>
              <a:schemeClr val="accent2"/>
            </a:solidFill>
            <a:prstDash val="dash"/>
            <a:round/>
            <a:extLst>
              <a:ext uri="{C807C97D-BFC1-408E-A445-0C87EB9F89A2}">
                <ask:lineSketchStyleProps xmlns:ask="http://schemas.microsoft.com/office/drawing/2018/sketchyshapes" sd="1219033472">
                  <a:prstGeom prst="roundRect">
                    <a:avLst>
                      <a:gd name="adj" fmla="val 9943"/>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vi-VN" sz="6000" b="1">
                <a:solidFill>
                  <a:srgbClr val="00B0F0"/>
                </a:solidFill>
                <a:latin typeface="Calibri" panose="020F0502020204030204"/>
                <a:ea typeface="Roboto" panose="02000000000000000000" pitchFamily="2" charset="0"/>
              </a:rPr>
              <a:t>Dòng thơ “Tiếng gà trưa” được lặp lại nhiều lần có tác dụng khẳng định:</a:t>
            </a:r>
            <a:r>
              <a:rPr lang="vi-VN" sz="6000" b="1">
                <a:solidFill>
                  <a:srgbClr val="FF0000"/>
                </a:solidFill>
                <a:latin typeface="Calibri" panose="020F0502020204030204"/>
                <a:ea typeface="Roboto" panose="02000000000000000000" pitchFamily="2" charset="0"/>
              </a:rPr>
              <a:t> Tiếng gà trưa gắn với tuổi thơ của tác giả; tiếng gà mang đến hạnh phúc, niềm tin, ước mơ về một ngày mai tươi đẹp; tiếng gà còn mang đến niềm vui và sức mạnh cho cháu – anh chiến sĩ trẻ trên đường hành quân.</a:t>
            </a:r>
            <a:endParaRPr kumimoji="0" lang="vi-VN" sz="16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endParaRPr>
          </a:p>
        </p:txBody>
      </p:sp>
      <p:grpSp>
        <p:nvGrpSpPr>
          <p:cNvPr id="43" name="Group 42">
            <a:extLst>
              <a:ext uri="{FF2B5EF4-FFF2-40B4-BE49-F238E27FC236}">
                <a16:creationId xmlns:a16="http://schemas.microsoft.com/office/drawing/2014/main" id="{A6AF8183-365F-4BB3-8759-8C36837F8D02}"/>
              </a:ext>
            </a:extLst>
          </p:cNvPr>
          <p:cNvGrpSpPr/>
          <p:nvPr/>
        </p:nvGrpSpPr>
        <p:grpSpPr>
          <a:xfrm>
            <a:off x="24460200" y="9515951"/>
            <a:ext cx="533400" cy="1090637"/>
            <a:chOff x="1222140" y="883740"/>
            <a:chExt cx="7969462" cy="1104628"/>
          </a:xfrm>
        </p:grpSpPr>
        <p:sp>
          <p:nvSpPr>
            <p:cNvPr id="44" name="TextBox 43">
              <a:extLst>
                <a:ext uri="{FF2B5EF4-FFF2-40B4-BE49-F238E27FC236}">
                  <a16:creationId xmlns:a16="http://schemas.microsoft.com/office/drawing/2014/main" id="{9D5C3377-1956-4B97-B02E-0B55BA54E91D}"/>
                </a:ext>
              </a:extLst>
            </p:cNvPr>
            <p:cNvSpPr txBox="1"/>
            <p:nvPr/>
          </p:nvSpPr>
          <p:spPr>
            <a:xfrm>
              <a:off x="1687278" y="883740"/>
              <a:ext cx="7504324" cy="749141"/>
            </a:xfrm>
            <a:prstGeom prst="roundRect">
              <a:avLst/>
            </a:prstGeom>
            <a:solidFill>
              <a:srgbClr val="E0FFC1"/>
            </a:solidFill>
            <a:ln w="38100">
              <a:solidFill>
                <a:srgbClr val="00B050"/>
              </a:solidFill>
            </a:ln>
          </p:spPr>
          <p:txBody>
            <a:bodyPr wrap="square" rtlCol="0">
              <a:spAutoFit/>
            </a:bodyPr>
            <a:lstStyle/>
            <a:p>
              <a:pPr marL="0" marR="0" lvl="0" indent="0" algn="just" defTabSz="1371600" rtl="0" eaLnBrk="1" fontAlgn="auto" latinLnBrk="0" hangingPunct="1">
                <a:lnSpc>
                  <a:spcPct val="100000"/>
                </a:lnSpc>
                <a:spcBef>
                  <a:spcPts val="0"/>
                </a:spcBef>
                <a:spcAft>
                  <a:spcPts val="0"/>
                </a:spcAft>
                <a:buClrTx/>
                <a:buSzTx/>
                <a:buFontTx/>
                <a:buNone/>
                <a:tabLst/>
                <a:defRPr/>
              </a:pPr>
              <a:endParaRPr kumimoji="0" lang="vi-VN" sz="6000" b="1" i="0" u="none" strike="noStrike" kern="1200" cap="none" spc="0" normalizeH="0" baseline="0" noProof="0">
                <a:ln>
                  <a:noFill/>
                </a:ln>
                <a:solidFill>
                  <a:prstClr val="black"/>
                </a:solidFill>
                <a:effectLst/>
                <a:uLnTx/>
                <a:uFillTx/>
                <a:latin typeface="Calibri" panose="020F0502020204030204"/>
                <a:ea typeface="Roboto" panose="02000000000000000000" pitchFamily="2" charset="0"/>
                <a:cs typeface="+mn-cs"/>
              </a:endParaRPr>
            </a:p>
          </p:txBody>
        </p:sp>
        <p:pic>
          <p:nvPicPr>
            <p:cNvPr id="45" name="Picture 44">
              <a:extLst>
                <a:ext uri="{FF2B5EF4-FFF2-40B4-BE49-F238E27FC236}">
                  <a16:creationId xmlns:a16="http://schemas.microsoft.com/office/drawing/2014/main" id="{A8A23672-1E85-4D38-90BB-61856FC9DC41}"/>
                </a:ext>
              </a:extLst>
            </p:cNvPr>
            <p:cNvPicPr>
              <a:picLocks noChangeAspect="1"/>
            </p:cNvPicPr>
            <p:nvPr/>
          </p:nvPicPr>
          <p:blipFill>
            <a:blip r:embed="rId4"/>
            <a:stretch>
              <a:fillRect/>
            </a:stretch>
          </p:blipFill>
          <p:spPr>
            <a:xfrm>
              <a:off x="1222140" y="1185728"/>
              <a:ext cx="666270" cy="802640"/>
            </a:xfrm>
            <a:prstGeom prst="rect">
              <a:avLst/>
            </a:prstGeom>
          </p:spPr>
        </p:pic>
      </p:grpSp>
    </p:spTree>
    <p:extLst>
      <p:ext uri="{BB962C8B-B14F-4D97-AF65-F5344CB8AC3E}">
        <p14:creationId xmlns:p14="http://schemas.microsoft.com/office/powerpoint/2010/main" val="337670568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right)">
                                      <p:cBhvr>
                                        <p:cTn id="8" dur="500"/>
                                        <p:tgtEl>
                                          <p:spTgt spid="5"/>
                                        </p:tgtEl>
                                      </p:cBhvr>
                                    </p:animEffect>
                                  </p:childTnLst>
                                  <p:subTnLst>
                                    <p:audio>
                                      <p:cMediaNode>
                                        <p:cTn display="0" masterRel="sameClick">
                                          <p:stCondLst>
                                            <p:cond evt="begin" delay="0">
                                              <p:tn val="5"/>
                                            </p:cond>
                                          </p:stCondLst>
                                          <p:endCondLst>
                                            <p:cond evt="onStopAudio" delay="0">
                                              <p:tgtEl>
                                                <p:sldTgt/>
                                              </p:tgtEl>
                                            </p:cond>
                                          </p:endCondLst>
                                        </p:cTn>
                                        <p:tgtEl>
                                          <p:sndTgt r:embed="rId2" name="click.wav"/>
                                        </p:tgtEl>
                                      </p:cMediaNode>
                                    </p:audio>
                                  </p:subTnLst>
                                </p:cTn>
                              </p:par>
                              <p:par>
                                <p:cTn id="9" presetID="12" presetClass="entr" presetSubtype="8"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p:tgtEl>
                                          <p:spTgt spid="14"/>
                                        </p:tgtEl>
                                        <p:attrNameLst>
                                          <p:attrName>ppt_x</p:attrName>
                                        </p:attrNameLst>
                                      </p:cBhvr>
                                      <p:tavLst>
                                        <p:tav tm="0">
                                          <p:val>
                                            <p:strVal val="#ppt_x-#ppt_w*1.125000"/>
                                          </p:val>
                                        </p:tav>
                                        <p:tav tm="100000">
                                          <p:val>
                                            <p:strVal val="#ppt_x"/>
                                          </p:val>
                                        </p:tav>
                                      </p:tavLst>
                                    </p:anim>
                                    <p:animEffect transition="in" filter="wipe(right)">
                                      <p:cBhvr>
                                        <p:cTn id="12" dur="500"/>
                                        <p:tgtEl>
                                          <p:spTgt spid="14"/>
                                        </p:tgtEl>
                                      </p:cBhvr>
                                    </p:animEffect>
                                  </p:childTnLst>
                                  <p:subTnLst>
                                    <p:audio>
                                      <p:cMediaNode>
                                        <p:cTn display="0" masterRel="sameClick">
                                          <p:stCondLst>
                                            <p:cond evt="begin" delay="0">
                                              <p:tn val="9"/>
                                            </p:cond>
                                          </p:stCondLst>
                                          <p:endCondLst>
                                            <p:cond evt="onStopAudio" delay="0">
                                              <p:tgtEl>
                                                <p:sldTgt/>
                                              </p:tgtEl>
                                            </p:cond>
                                          </p:endCondLst>
                                        </p:cTn>
                                        <p:tgtEl>
                                          <p:sndTgt r:embed="rId2" name="click.wav"/>
                                        </p:tgtEl>
                                      </p:cMediaNode>
                                    </p:audio>
                                  </p:subTnLst>
                                </p:cTn>
                              </p:par>
                              <p:par>
                                <p:cTn id="13" presetID="12" presetClass="entr" presetSubtype="8"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p:tgtEl>
                                          <p:spTgt spid="18"/>
                                        </p:tgtEl>
                                        <p:attrNameLst>
                                          <p:attrName>ppt_x</p:attrName>
                                        </p:attrNameLst>
                                      </p:cBhvr>
                                      <p:tavLst>
                                        <p:tav tm="0">
                                          <p:val>
                                            <p:strVal val="#ppt_x-#ppt_w*1.125000"/>
                                          </p:val>
                                        </p:tav>
                                        <p:tav tm="100000">
                                          <p:val>
                                            <p:strVal val="#ppt_x"/>
                                          </p:val>
                                        </p:tav>
                                      </p:tavLst>
                                    </p:anim>
                                    <p:animEffect transition="in" filter="wipe(right)">
                                      <p:cBhvr>
                                        <p:cTn id="16" dur="500"/>
                                        <p:tgtEl>
                                          <p:spTgt spid="18"/>
                                        </p:tgtEl>
                                      </p:cBhvr>
                                    </p:animEffect>
                                  </p:childTnLst>
                                  <p:subTnLst>
                                    <p:audio>
                                      <p:cMediaNode>
                                        <p:cTn display="0" masterRel="sameClick">
                                          <p:stCondLst>
                                            <p:cond evt="begin" delay="0">
                                              <p:tn val="13"/>
                                            </p:cond>
                                          </p:stCondLst>
                                          <p:endCondLst>
                                            <p:cond evt="onStopAudio" delay="0">
                                              <p:tgtEl>
                                                <p:sldTgt/>
                                              </p:tgtEl>
                                            </p:cond>
                                          </p:endCondLst>
                                        </p:cTn>
                                        <p:tgtEl>
                                          <p:sndTgt r:embed="rId2" name="click.wav"/>
                                        </p:tgtEl>
                                      </p:cMediaNode>
                                    </p:audio>
                                  </p:subTnLst>
                                </p:cTn>
                              </p:par>
                              <p:par>
                                <p:cTn id="17" presetID="12" presetClass="entr" presetSubtype="8"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p:tgtEl>
                                          <p:spTgt spid="21"/>
                                        </p:tgtEl>
                                        <p:attrNameLst>
                                          <p:attrName>ppt_x</p:attrName>
                                        </p:attrNameLst>
                                      </p:cBhvr>
                                      <p:tavLst>
                                        <p:tav tm="0">
                                          <p:val>
                                            <p:strVal val="#ppt_x-#ppt_w*1.125000"/>
                                          </p:val>
                                        </p:tav>
                                        <p:tav tm="100000">
                                          <p:val>
                                            <p:strVal val="#ppt_x"/>
                                          </p:val>
                                        </p:tav>
                                      </p:tavLst>
                                    </p:anim>
                                    <p:animEffect transition="in" filter="wipe(right)">
                                      <p:cBhvr>
                                        <p:cTn id="20" dur="500"/>
                                        <p:tgtEl>
                                          <p:spTgt spid="21"/>
                                        </p:tgtEl>
                                      </p:cBhvr>
                                    </p:animEffect>
                                  </p:childTnLst>
                                  <p:subTnLst>
                                    <p:audio>
                                      <p:cMediaNode>
                                        <p:cTn display="0" masterRel="sameClick">
                                          <p:stCondLst>
                                            <p:cond evt="begin" delay="0">
                                              <p:tn val="17"/>
                                            </p:cond>
                                          </p:stCondLst>
                                          <p:endCondLst>
                                            <p:cond evt="onStopAudio" delay="0">
                                              <p:tgtEl>
                                                <p:sldTgt/>
                                              </p:tgtEl>
                                            </p:cond>
                                          </p:endCondLst>
                                        </p:cTn>
                                        <p:tgtEl>
                                          <p:sndTgt r:embed="rId2" name="click.wav"/>
                                        </p:tgtEl>
                                      </p:cMediaNode>
                                    </p:audio>
                                  </p:subTnLst>
                                </p:cTn>
                              </p:par>
                              <p:par>
                                <p:cTn id="21" presetID="12" presetClass="entr" presetSubtype="8"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500"/>
                                        <p:tgtEl>
                                          <p:spTgt spid="31"/>
                                        </p:tgtEl>
                                        <p:attrNameLst>
                                          <p:attrName>ppt_x</p:attrName>
                                        </p:attrNameLst>
                                      </p:cBhvr>
                                      <p:tavLst>
                                        <p:tav tm="0">
                                          <p:val>
                                            <p:strVal val="#ppt_x-#ppt_w*1.125000"/>
                                          </p:val>
                                        </p:tav>
                                        <p:tav tm="100000">
                                          <p:val>
                                            <p:strVal val="#ppt_x"/>
                                          </p:val>
                                        </p:tav>
                                      </p:tavLst>
                                    </p:anim>
                                    <p:animEffect transition="in" filter="wipe(right)">
                                      <p:cBhvr>
                                        <p:cTn id="24" dur="500"/>
                                        <p:tgtEl>
                                          <p:spTgt spid="31"/>
                                        </p:tgtEl>
                                      </p:cBhvr>
                                    </p:animEffect>
                                  </p:childTnLst>
                                  <p:subTnLst>
                                    <p:audio>
                                      <p:cMediaNode>
                                        <p:cTn display="0" masterRel="sameClick">
                                          <p:stCondLst>
                                            <p:cond evt="begin" delay="0">
                                              <p:tn val="21"/>
                                            </p:cond>
                                          </p:stCondLst>
                                          <p:endCondLst>
                                            <p:cond evt="onStopAudio" delay="0">
                                              <p:tgtEl>
                                                <p:sldTgt/>
                                              </p:tgtEl>
                                            </p:cond>
                                          </p:endCondLst>
                                        </p:cTn>
                                        <p:tgtEl>
                                          <p:sndTgt r:embed="rId2" name="click.wav"/>
                                        </p:tgtEl>
                                      </p:cMediaNode>
                                    </p:audio>
                                  </p:subTnLst>
                                </p:cTn>
                              </p:par>
                              <p:par>
                                <p:cTn id="25" presetID="12" presetClass="entr" presetSubtype="8"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500"/>
                                        <p:tgtEl>
                                          <p:spTgt spid="34"/>
                                        </p:tgtEl>
                                        <p:attrNameLst>
                                          <p:attrName>ppt_x</p:attrName>
                                        </p:attrNameLst>
                                      </p:cBhvr>
                                      <p:tavLst>
                                        <p:tav tm="0">
                                          <p:val>
                                            <p:strVal val="#ppt_x-#ppt_w*1.125000"/>
                                          </p:val>
                                        </p:tav>
                                        <p:tav tm="100000">
                                          <p:val>
                                            <p:strVal val="#ppt_x"/>
                                          </p:val>
                                        </p:tav>
                                      </p:tavLst>
                                    </p:anim>
                                    <p:animEffect transition="in" filter="wipe(right)">
                                      <p:cBhvr>
                                        <p:cTn id="28" dur="500"/>
                                        <p:tgtEl>
                                          <p:spTgt spid="34"/>
                                        </p:tgtEl>
                                      </p:cBhvr>
                                    </p:animEffect>
                                  </p:childTnLst>
                                  <p:subTnLst>
                                    <p:audio>
                                      <p:cMediaNode>
                                        <p:cTn display="0" masterRel="sameClick">
                                          <p:stCondLst>
                                            <p:cond evt="begin" delay="0">
                                              <p:tn val="25"/>
                                            </p:cond>
                                          </p:stCondLst>
                                          <p:endCondLst>
                                            <p:cond evt="onStopAudio" delay="0">
                                              <p:tgtEl>
                                                <p:sldTgt/>
                                              </p:tgtEl>
                                            </p:cond>
                                          </p:endCondLst>
                                        </p:cTn>
                                        <p:tgtEl>
                                          <p:sndTgt r:embed="rId2" name="click.wav"/>
                                        </p:tgtEl>
                                      </p:cMediaNode>
                                    </p:audio>
                                  </p:subTnLst>
                                </p:cTn>
                              </p:par>
                              <p:par>
                                <p:cTn id="29" presetID="12" presetClass="entr" presetSubtype="8"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500"/>
                                        <p:tgtEl>
                                          <p:spTgt spid="37"/>
                                        </p:tgtEl>
                                        <p:attrNameLst>
                                          <p:attrName>ppt_x</p:attrName>
                                        </p:attrNameLst>
                                      </p:cBhvr>
                                      <p:tavLst>
                                        <p:tav tm="0">
                                          <p:val>
                                            <p:strVal val="#ppt_x-#ppt_w*1.125000"/>
                                          </p:val>
                                        </p:tav>
                                        <p:tav tm="100000">
                                          <p:val>
                                            <p:strVal val="#ppt_x"/>
                                          </p:val>
                                        </p:tav>
                                      </p:tavLst>
                                    </p:anim>
                                    <p:animEffect transition="in" filter="wipe(right)">
                                      <p:cBhvr>
                                        <p:cTn id="32" dur="500"/>
                                        <p:tgtEl>
                                          <p:spTgt spid="37"/>
                                        </p:tgtEl>
                                      </p:cBhvr>
                                    </p:animEffect>
                                  </p:childTnLst>
                                  <p:subTnLst>
                                    <p:audio>
                                      <p:cMediaNode>
                                        <p:cTn display="0" masterRel="sameClick">
                                          <p:stCondLst>
                                            <p:cond evt="begin" delay="0">
                                              <p:tn val="29"/>
                                            </p:cond>
                                          </p:stCondLst>
                                          <p:endCondLst>
                                            <p:cond evt="onStopAudio" delay="0">
                                              <p:tgtEl>
                                                <p:sldTgt/>
                                              </p:tgtEl>
                                            </p:cond>
                                          </p:endCondLst>
                                        </p:cTn>
                                        <p:tgtEl>
                                          <p:sndTgt r:embed="rId2" name="click.wav"/>
                                        </p:tgtEl>
                                      </p:cMediaNode>
                                    </p:audio>
                                  </p:subTnLst>
                                </p:cTn>
                              </p:par>
                              <p:par>
                                <p:cTn id="33" presetID="12" presetClass="entr" presetSubtype="8"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anim calcmode="lin" valueType="num">
                                      <p:cBhvr additive="base">
                                        <p:cTn id="35" dur="500"/>
                                        <p:tgtEl>
                                          <p:spTgt spid="40"/>
                                        </p:tgtEl>
                                        <p:attrNameLst>
                                          <p:attrName>ppt_x</p:attrName>
                                        </p:attrNameLst>
                                      </p:cBhvr>
                                      <p:tavLst>
                                        <p:tav tm="0">
                                          <p:val>
                                            <p:strVal val="#ppt_x-#ppt_w*1.125000"/>
                                          </p:val>
                                        </p:tav>
                                        <p:tav tm="100000">
                                          <p:val>
                                            <p:strVal val="#ppt_x"/>
                                          </p:val>
                                        </p:tav>
                                      </p:tavLst>
                                    </p:anim>
                                    <p:animEffect transition="in" filter="wipe(right)">
                                      <p:cBhvr>
                                        <p:cTn id="36" dur="500"/>
                                        <p:tgtEl>
                                          <p:spTgt spid="40"/>
                                        </p:tgtEl>
                                      </p:cBhvr>
                                    </p:animEffect>
                                  </p:childTnLst>
                                  <p:subTnLst>
                                    <p:audio>
                                      <p:cMediaNode>
                                        <p:cTn display="0" masterRel="sameClick">
                                          <p:stCondLst>
                                            <p:cond evt="begin" delay="0">
                                              <p:tn val="33"/>
                                            </p:cond>
                                          </p:stCondLst>
                                          <p:endCondLst>
                                            <p:cond evt="onStopAudio" delay="0">
                                              <p:tgtEl>
                                                <p:sldTgt/>
                                              </p:tgtEl>
                                            </p:cond>
                                          </p:endCondLst>
                                        </p:cTn>
                                        <p:tgtEl>
                                          <p:sndTgt r:embed="rId2" name="click.wav"/>
                                        </p:tgtEl>
                                      </p:cMediaNode>
                                    </p:audio>
                                  </p:sub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500" fill="hold"/>
                                        <p:tgtEl>
                                          <p:spTgt spid="24"/>
                                        </p:tgtEl>
                                        <p:attrNameLst>
                                          <p:attrName>ppt_x</p:attrName>
                                        </p:attrNameLst>
                                      </p:cBhvr>
                                      <p:tavLst>
                                        <p:tav tm="0">
                                          <p:val>
                                            <p:strVal val="#ppt_x"/>
                                          </p:val>
                                        </p:tav>
                                        <p:tav tm="100000">
                                          <p:val>
                                            <p:strVal val="#ppt_x"/>
                                          </p:val>
                                        </p:tav>
                                      </p:tavLst>
                                    </p:anim>
                                    <p:anim calcmode="lin" valueType="num">
                                      <p:cBhvr additive="base">
                                        <p:cTn id="42" dur="500" fill="hold"/>
                                        <p:tgtEl>
                                          <p:spTgt spid="24"/>
                                        </p:tgtEl>
                                        <p:attrNameLst>
                                          <p:attrName>ppt_y</p:attrName>
                                        </p:attrNameLst>
                                      </p:cBhvr>
                                      <p:tavLst>
                                        <p:tav tm="0">
                                          <p:val>
                                            <p:strVal val="1+#ppt_h/2"/>
                                          </p:val>
                                        </p:tav>
                                        <p:tav tm="100000">
                                          <p:val>
                                            <p:strVal val="#ppt_y"/>
                                          </p:val>
                                        </p:tav>
                                      </p:tavLst>
                                    </p:anim>
                                  </p:childTnLst>
                                </p:cTn>
                              </p:par>
                              <p:par>
                                <p:cTn id="43" presetID="12" presetClass="entr" presetSubtype="8" fill="hold" nodeType="withEffect">
                                  <p:stCondLst>
                                    <p:cond delay="0"/>
                                  </p:stCondLst>
                                  <p:childTnLst>
                                    <p:set>
                                      <p:cBhvr>
                                        <p:cTn id="44" dur="1" fill="hold">
                                          <p:stCondLst>
                                            <p:cond delay="0"/>
                                          </p:stCondLst>
                                        </p:cTn>
                                        <p:tgtEl>
                                          <p:spTgt spid="43"/>
                                        </p:tgtEl>
                                        <p:attrNameLst>
                                          <p:attrName>style.visibility</p:attrName>
                                        </p:attrNameLst>
                                      </p:cBhvr>
                                      <p:to>
                                        <p:strVal val="visible"/>
                                      </p:to>
                                    </p:set>
                                    <p:anim calcmode="lin" valueType="num">
                                      <p:cBhvr additive="base">
                                        <p:cTn id="45" dur="500"/>
                                        <p:tgtEl>
                                          <p:spTgt spid="43"/>
                                        </p:tgtEl>
                                        <p:attrNameLst>
                                          <p:attrName>ppt_x</p:attrName>
                                        </p:attrNameLst>
                                      </p:cBhvr>
                                      <p:tavLst>
                                        <p:tav tm="0">
                                          <p:val>
                                            <p:strVal val="#ppt_x-#ppt_w*1.125000"/>
                                          </p:val>
                                        </p:tav>
                                        <p:tav tm="100000">
                                          <p:val>
                                            <p:strVal val="#ppt_x"/>
                                          </p:val>
                                        </p:tav>
                                      </p:tavLst>
                                    </p:anim>
                                    <p:animEffect transition="in" filter="wipe(right)">
                                      <p:cBhvr>
                                        <p:cTn id="46" dur="500"/>
                                        <p:tgtEl>
                                          <p:spTgt spid="43"/>
                                        </p:tgtEl>
                                      </p:cBhvr>
                                    </p:animEffect>
                                  </p:childTnLst>
                                  <p:subTnLst>
                                    <p:audio>
                                      <p:cMediaNode>
                                        <p:cTn display="0" masterRel="sameClick">
                                          <p:stCondLst>
                                            <p:cond evt="begin" delay="0">
                                              <p:tn val="43"/>
                                            </p:cond>
                                          </p:stCondLst>
                                          <p:endCondLst>
                                            <p:cond evt="onStopAudio" delay="0">
                                              <p:tgtEl>
                                                <p:sldTgt/>
                                              </p:tgtEl>
                                            </p:cond>
                                          </p:endCondLst>
                                        </p:cTn>
                                        <p:tgtEl>
                                          <p:sndTgt r:embed="rId2" name="click.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1851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Rectangle: Rounded Corners 21">
            <a:extLst>
              <a:ext uri="{FF2B5EF4-FFF2-40B4-BE49-F238E27FC236}">
                <a16:creationId xmlns:a16="http://schemas.microsoft.com/office/drawing/2014/main" id="{19899FED-752B-4546-904F-66676DD65C21}"/>
              </a:ext>
            </a:extLst>
          </p:cNvPr>
          <p:cNvSpPr/>
          <p:nvPr/>
        </p:nvSpPr>
        <p:spPr>
          <a:xfrm>
            <a:off x="448403" y="698610"/>
            <a:ext cx="17373599" cy="9362660"/>
          </a:xfrm>
          <a:prstGeom prst="roundRect">
            <a:avLst>
              <a:gd name="adj" fmla="val 11589"/>
            </a:avLst>
          </a:prstGeom>
          <a:solidFill>
            <a:schemeClr val="bg1">
              <a:alpha val="91000"/>
            </a:schemeClr>
          </a:solidFill>
          <a:ln w="762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3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0" name="Rectangle: Rounded Corners 7">
            <a:extLst>
              <a:ext uri="{FF2B5EF4-FFF2-40B4-BE49-F238E27FC236}">
                <a16:creationId xmlns:a16="http://schemas.microsoft.com/office/drawing/2014/main" id="{90CA0629-B6EC-47E5-8477-A184C15F6E8A}"/>
              </a:ext>
            </a:extLst>
          </p:cNvPr>
          <p:cNvSpPr/>
          <p:nvPr/>
        </p:nvSpPr>
        <p:spPr>
          <a:xfrm>
            <a:off x="2974202" y="2675848"/>
            <a:ext cx="12110886" cy="6912542"/>
          </a:xfrm>
          <a:custGeom>
            <a:avLst/>
            <a:gdLst>
              <a:gd name="connsiteX0" fmla="*/ 0 w 12110886"/>
              <a:gd name="connsiteY0" fmla="*/ 687314 h 6912542"/>
              <a:gd name="connsiteX1" fmla="*/ 687314 w 12110886"/>
              <a:gd name="connsiteY1" fmla="*/ 0 h 6912542"/>
              <a:gd name="connsiteX2" fmla="*/ 11423572 w 12110886"/>
              <a:gd name="connsiteY2" fmla="*/ 0 h 6912542"/>
              <a:gd name="connsiteX3" fmla="*/ 12110886 w 12110886"/>
              <a:gd name="connsiteY3" fmla="*/ 687314 h 6912542"/>
              <a:gd name="connsiteX4" fmla="*/ 12110886 w 12110886"/>
              <a:gd name="connsiteY4" fmla="*/ 6225228 h 6912542"/>
              <a:gd name="connsiteX5" fmla="*/ 11423572 w 12110886"/>
              <a:gd name="connsiteY5" fmla="*/ 6912542 h 6912542"/>
              <a:gd name="connsiteX6" fmla="*/ 687314 w 12110886"/>
              <a:gd name="connsiteY6" fmla="*/ 6912542 h 6912542"/>
              <a:gd name="connsiteX7" fmla="*/ 0 w 12110886"/>
              <a:gd name="connsiteY7" fmla="*/ 6225228 h 6912542"/>
              <a:gd name="connsiteX8" fmla="*/ 0 w 12110886"/>
              <a:gd name="connsiteY8" fmla="*/ 687314 h 691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0886" h="6912542" fill="none" extrusionOk="0">
                <a:moveTo>
                  <a:pt x="0" y="687314"/>
                </a:moveTo>
                <a:cubicBezTo>
                  <a:pt x="-9754" y="306143"/>
                  <a:pt x="322167" y="11814"/>
                  <a:pt x="687314" y="0"/>
                </a:cubicBezTo>
                <a:cubicBezTo>
                  <a:pt x="2109698" y="130954"/>
                  <a:pt x="8821498" y="43574"/>
                  <a:pt x="11423572" y="0"/>
                </a:cubicBezTo>
                <a:cubicBezTo>
                  <a:pt x="11831145" y="43099"/>
                  <a:pt x="12136842" y="339515"/>
                  <a:pt x="12110886" y="687314"/>
                </a:cubicBezTo>
                <a:cubicBezTo>
                  <a:pt x="11960447" y="1347239"/>
                  <a:pt x="12196765" y="4921193"/>
                  <a:pt x="12110886" y="6225228"/>
                </a:cubicBezTo>
                <a:cubicBezTo>
                  <a:pt x="12070898" y="6611387"/>
                  <a:pt x="11766436" y="6887200"/>
                  <a:pt x="11423572" y="6912542"/>
                </a:cubicBezTo>
                <a:cubicBezTo>
                  <a:pt x="7212407" y="7067739"/>
                  <a:pt x="5362688" y="7075562"/>
                  <a:pt x="687314" y="6912542"/>
                </a:cubicBezTo>
                <a:cubicBezTo>
                  <a:pt x="311184" y="6865702"/>
                  <a:pt x="-17746" y="6615183"/>
                  <a:pt x="0" y="6225228"/>
                </a:cubicBezTo>
                <a:cubicBezTo>
                  <a:pt x="64656" y="4355141"/>
                  <a:pt x="-17807" y="3025748"/>
                  <a:pt x="0" y="687314"/>
                </a:cubicBezTo>
                <a:close/>
              </a:path>
              <a:path w="12110886" h="6912542" stroke="0" extrusionOk="0">
                <a:moveTo>
                  <a:pt x="0" y="687314"/>
                </a:moveTo>
                <a:cubicBezTo>
                  <a:pt x="-57381" y="272327"/>
                  <a:pt x="251408" y="21135"/>
                  <a:pt x="687314" y="0"/>
                </a:cubicBezTo>
                <a:cubicBezTo>
                  <a:pt x="6041843" y="132882"/>
                  <a:pt x="7513357" y="-84951"/>
                  <a:pt x="11423572" y="0"/>
                </a:cubicBezTo>
                <a:cubicBezTo>
                  <a:pt x="11774653" y="27844"/>
                  <a:pt x="12107931" y="324054"/>
                  <a:pt x="12110886" y="687314"/>
                </a:cubicBezTo>
                <a:cubicBezTo>
                  <a:pt x="12131073" y="1496150"/>
                  <a:pt x="12263366" y="4495941"/>
                  <a:pt x="12110886" y="6225228"/>
                </a:cubicBezTo>
                <a:cubicBezTo>
                  <a:pt x="12142960" y="6608626"/>
                  <a:pt x="11818427" y="6881133"/>
                  <a:pt x="11423572" y="6912542"/>
                </a:cubicBezTo>
                <a:cubicBezTo>
                  <a:pt x="10072780" y="7000181"/>
                  <a:pt x="1815775" y="6839863"/>
                  <a:pt x="687314" y="6912542"/>
                </a:cubicBezTo>
                <a:cubicBezTo>
                  <a:pt x="300352" y="6842267"/>
                  <a:pt x="-34714" y="6653063"/>
                  <a:pt x="0" y="6225228"/>
                </a:cubicBezTo>
                <a:cubicBezTo>
                  <a:pt x="-38581" y="4180032"/>
                  <a:pt x="63341" y="2141396"/>
                  <a:pt x="0" y="687314"/>
                </a:cubicBezTo>
                <a:close/>
              </a:path>
            </a:pathLst>
          </a:custGeom>
          <a:solidFill>
            <a:schemeClr val="bg1">
              <a:alpha val="93000"/>
            </a:schemeClr>
          </a:solidFill>
          <a:ln w="44450" cap="rnd" cmpd="thickThin">
            <a:solidFill>
              <a:schemeClr val="accent2"/>
            </a:solidFill>
            <a:prstDash val="dash"/>
            <a:round/>
            <a:extLst>
              <a:ext uri="{C807C97D-BFC1-408E-A445-0C87EB9F89A2}">
                <ask:lineSketchStyleProps xmlns:ask="http://schemas.microsoft.com/office/drawing/2018/sketchyshapes" sd="1219033472">
                  <a:prstGeom prst="roundRect">
                    <a:avLst>
                      <a:gd name="adj" fmla="val 9943"/>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vi-VN" sz="24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pic>
        <p:nvPicPr>
          <p:cNvPr id="31" name="Picture 30">
            <a:extLst>
              <a:ext uri="{FF2B5EF4-FFF2-40B4-BE49-F238E27FC236}">
                <a16:creationId xmlns:a16="http://schemas.microsoft.com/office/drawing/2014/main" id="{6362421E-FB5C-4F83-8B47-B07D956407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1417" y="5626307"/>
            <a:ext cx="4218456" cy="4477575"/>
          </a:xfrm>
          <a:prstGeom prst="rect">
            <a:avLst/>
          </a:prstGeom>
        </p:spPr>
      </p:pic>
      <p:pic>
        <p:nvPicPr>
          <p:cNvPr id="32" name="Picture 31">
            <a:extLst>
              <a:ext uri="{FF2B5EF4-FFF2-40B4-BE49-F238E27FC236}">
                <a16:creationId xmlns:a16="http://schemas.microsoft.com/office/drawing/2014/main" id="{5C39F2A1-A45E-4147-9290-D7E4B6F44D66}"/>
              </a:ext>
            </a:extLst>
          </p:cNvPr>
          <p:cNvPicPr>
            <a:picLocks noChangeAspect="1"/>
          </p:cNvPicPr>
          <p:nvPr/>
        </p:nvPicPr>
        <p:blipFill>
          <a:blip r:embed="rId6"/>
          <a:stretch>
            <a:fillRect/>
          </a:stretch>
        </p:blipFill>
        <p:spPr>
          <a:xfrm>
            <a:off x="14265591" y="5212757"/>
            <a:ext cx="4004813" cy="5067024"/>
          </a:xfrm>
          <a:prstGeom prst="rect">
            <a:avLst/>
          </a:prstGeom>
        </p:spPr>
      </p:pic>
      <p:sp>
        <p:nvSpPr>
          <p:cNvPr id="33" name="Title 1">
            <a:extLst>
              <a:ext uri="{FF2B5EF4-FFF2-40B4-BE49-F238E27FC236}">
                <a16:creationId xmlns:a16="http://schemas.microsoft.com/office/drawing/2014/main" id="{8729C99F-871B-43F3-9F2F-12376A6C6946}"/>
              </a:ext>
            </a:extLst>
          </p:cNvPr>
          <p:cNvSpPr txBox="1">
            <a:spLocks/>
          </p:cNvSpPr>
          <p:nvPr/>
        </p:nvSpPr>
        <p:spPr>
          <a:xfrm>
            <a:off x="3202907" y="553016"/>
            <a:ext cx="13027693" cy="2392377"/>
          </a:xfrm>
          <a:prstGeom prst="rect">
            <a:avLst/>
          </a:prstGeom>
          <a:noFill/>
        </p:spPr>
        <p:txBody>
          <a:bodyPr vert="horz" lIns="137160" tIns="68580" rIns="137160" bIns="6858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1371600" rtl="0" eaLnBrk="1" fontAlgn="auto" latinLnBrk="0" hangingPunct="1">
              <a:lnSpc>
                <a:spcPct val="90000"/>
              </a:lnSpc>
              <a:spcBef>
                <a:spcPct val="0"/>
              </a:spcBef>
              <a:spcAft>
                <a:spcPts val="0"/>
              </a:spcAft>
              <a:buClrTx/>
              <a:buSzTx/>
              <a:buFontTx/>
              <a:buNone/>
              <a:tabLst/>
              <a:defRPr/>
            </a:pPr>
            <a:r>
              <a:rPr kumimoji="0" lang="en-US" sz="9900" b="1" i="0" u="none" strike="noStrike" kern="1200" cap="none" spc="0" normalizeH="0" baseline="0" noProof="0">
                <a:ln w="22225">
                  <a:solidFill>
                    <a:prstClr val="black">
                      <a:lumMod val="95000"/>
                      <a:lumOff val="5000"/>
                    </a:prstClr>
                  </a:solidFill>
                  <a:prstDash val="solid"/>
                </a:ln>
                <a:gradFill flip="none" rotWithShape="1">
                  <a:gsLst>
                    <a:gs pos="47000">
                      <a:srgbClr val="FFFF00"/>
                    </a:gs>
                    <a:gs pos="70000">
                      <a:srgbClr val="FFFF00"/>
                    </a:gs>
                    <a:gs pos="84000">
                      <a:srgbClr val="FF8E00"/>
                    </a:gs>
                    <a:gs pos="22000">
                      <a:srgbClr val="FF0000"/>
                    </a:gs>
                    <a:gs pos="100000">
                      <a:srgbClr val="FF0066"/>
                    </a:gs>
                  </a:gsLst>
                  <a:lin ang="16200000" scaled="1"/>
                  <a:tileRect/>
                </a:gradFill>
                <a:effectLst/>
                <a:uLnTx/>
                <a:uFillTx/>
                <a:latin typeface="#9Slide05 SVNClementine" panose="020F0502020204030203" pitchFamily="34" charset="0"/>
                <a:ea typeface="+mj-ea"/>
                <a:cs typeface="+mj-cs"/>
              </a:rPr>
              <a:t>Nội</a:t>
            </a:r>
            <a:r>
              <a:rPr kumimoji="0" lang="en-US" sz="9900" b="1" i="0" u="none" strike="noStrike" kern="1200" cap="none" spc="0" normalizeH="0" noProof="0">
                <a:ln w="22225">
                  <a:solidFill>
                    <a:prstClr val="black">
                      <a:lumMod val="95000"/>
                      <a:lumOff val="5000"/>
                    </a:prstClr>
                  </a:solidFill>
                  <a:prstDash val="solid"/>
                </a:ln>
                <a:gradFill flip="none" rotWithShape="1">
                  <a:gsLst>
                    <a:gs pos="47000">
                      <a:srgbClr val="FFFF00"/>
                    </a:gs>
                    <a:gs pos="70000">
                      <a:srgbClr val="FFFF00"/>
                    </a:gs>
                    <a:gs pos="84000">
                      <a:srgbClr val="FF8E00"/>
                    </a:gs>
                    <a:gs pos="22000">
                      <a:srgbClr val="FF0000"/>
                    </a:gs>
                    <a:gs pos="100000">
                      <a:srgbClr val="FF0066"/>
                    </a:gs>
                  </a:gsLst>
                  <a:lin ang="16200000" scaled="1"/>
                  <a:tileRect/>
                </a:gradFill>
                <a:effectLst/>
                <a:uLnTx/>
                <a:uFillTx/>
                <a:latin typeface="#9Slide05 SVNClementine" panose="020F0502020204030203" pitchFamily="34" charset="0"/>
                <a:ea typeface="+mj-ea"/>
                <a:cs typeface="+mj-cs"/>
              </a:rPr>
              <a:t> dung chính của bài thơ</a:t>
            </a:r>
            <a:endParaRPr kumimoji="0" lang="en-US" sz="9900" b="1" i="0" u="none" strike="noStrike" kern="1200" cap="none" spc="0" normalizeH="0" baseline="0" noProof="0" dirty="0">
              <a:ln w="22225">
                <a:solidFill>
                  <a:prstClr val="black">
                    <a:lumMod val="95000"/>
                    <a:lumOff val="5000"/>
                  </a:prstClr>
                </a:solidFill>
                <a:prstDash val="solid"/>
              </a:ln>
              <a:gradFill flip="none" rotWithShape="1">
                <a:gsLst>
                  <a:gs pos="47000">
                    <a:srgbClr val="FFFF00"/>
                  </a:gs>
                  <a:gs pos="31000">
                    <a:srgbClr val="00C0C0"/>
                  </a:gs>
                  <a:gs pos="56000">
                    <a:srgbClr val="FFFF00"/>
                  </a:gs>
                  <a:gs pos="84000">
                    <a:srgbClr val="FF8E00"/>
                  </a:gs>
                  <a:gs pos="0">
                    <a:srgbClr val="FF0000"/>
                  </a:gs>
                  <a:gs pos="100000">
                    <a:srgbClr val="FF0066"/>
                  </a:gs>
                </a:gsLst>
                <a:path path="circle">
                  <a:fillToRect l="50000" t="50000" r="50000" b="50000"/>
                </a:path>
                <a:tileRect/>
              </a:gradFill>
              <a:effectLst/>
              <a:uLnTx/>
              <a:uFillTx/>
              <a:latin typeface="#9Slide05 SVNClementine" panose="020F0502020204030203" pitchFamily="34" charset="0"/>
              <a:ea typeface="+mj-ea"/>
              <a:cs typeface="+mj-cs"/>
            </a:endParaRPr>
          </a:p>
        </p:txBody>
      </p:sp>
      <p:sp>
        <p:nvSpPr>
          <p:cNvPr id="34" name="TextBox 33">
            <a:extLst>
              <a:ext uri="{FF2B5EF4-FFF2-40B4-BE49-F238E27FC236}">
                <a16:creationId xmlns:a16="http://schemas.microsoft.com/office/drawing/2014/main" id="{86BD2A27-9C1A-4D8B-A348-16848689A43E}"/>
              </a:ext>
            </a:extLst>
          </p:cNvPr>
          <p:cNvSpPr txBox="1"/>
          <p:nvPr/>
        </p:nvSpPr>
        <p:spPr>
          <a:xfrm>
            <a:off x="4054791" y="3053092"/>
            <a:ext cx="10210800" cy="5632311"/>
          </a:xfrm>
          <a:prstGeom prst="rect">
            <a:avLst/>
          </a:prstGeom>
          <a:noFill/>
        </p:spPr>
        <p:txBody>
          <a:bodyPr wrap="square" rtlCol="0">
            <a:spAutoFit/>
          </a:bodyPr>
          <a:lstStyle/>
          <a:p>
            <a:pPr lvl="0" algn="just" defTabSz="1371600"/>
            <a:r>
              <a:rPr lang="vi-VN" sz="7200" b="1">
                <a:solidFill>
                  <a:srgbClr val="0070C0"/>
                </a:solidFill>
                <a:latin typeface="Calibri" panose="020F0502020204030204" pitchFamily="34" charset="0"/>
                <a:ea typeface="Calibri" panose="020F0502020204030204" pitchFamily="34" charset="0"/>
                <a:cs typeface="Calibri" panose="020F0502020204030204" pitchFamily="34" charset="0"/>
              </a:rPr>
              <a:t>Tiếng gà người cháu nghe thấy trên đường hành quân đã gợi nhớ về những kỉ niệm tuổi thơ tươi đẹp, êm đềm bên bà</a:t>
            </a:r>
            <a:endParaRPr kumimoji="0" lang="en-US" sz="7200" b="1" i="0" u="none" strike="noStrike" kern="1200" cap="none" spc="0" normalizeH="0" baseline="0" noProof="0" dirty="0">
              <a:ln>
                <a:noFill/>
              </a:ln>
              <a:solidFill>
                <a:srgbClr val="0070C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35" name="âm thanh trả lời đúng">
            <a:hlinkClick r:id="" action="ppaction://media"/>
            <a:extLst>
              <a:ext uri="{FF2B5EF4-FFF2-40B4-BE49-F238E27FC236}">
                <a16:creationId xmlns:a16="http://schemas.microsoft.com/office/drawing/2014/main" id="{CC32768E-2977-4B6A-A6E0-4B0D6621B59D}"/>
              </a:ext>
            </a:extLst>
          </p:cNvPr>
          <p:cNvPicPr>
            <a:picLocks noChangeAspect="1"/>
          </p:cNvPicPr>
          <p:nvPr>
            <a:audioFile r:link="rId1"/>
            <p:extLst>
              <p:ext uri="{DAA4B4D4-6D71-4841-9C94-3DE7FCFB9230}">
                <p14:media xmlns:p14="http://schemas.microsoft.com/office/powerpoint/2010/main" r:embed="rId2">
                  <p14:trim end="4413.8333"/>
                </p14:media>
              </p:ext>
            </p:extLst>
          </p:nvPr>
        </p:nvPicPr>
        <p:blipFill>
          <a:blip r:embed="rId7"/>
          <a:stretch>
            <a:fillRect/>
          </a:stretch>
        </p:blipFill>
        <p:spPr>
          <a:xfrm>
            <a:off x="-943287" y="7728527"/>
            <a:ext cx="914400" cy="914400"/>
          </a:xfrm>
          <a:prstGeom prst="rect">
            <a:avLst/>
          </a:prstGeom>
        </p:spPr>
      </p:pic>
      <p:sp>
        <p:nvSpPr>
          <p:cNvPr id="3" name="TextBox 2">
            <a:extLst>
              <a:ext uri="{FF2B5EF4-FFF2-40B4-BE49-F238E27FC236}">
                <a16:creationId xmlns:a16="http://schemas.microsoft.com/office/drawing/2014/main" id="{BA7918ED-5FDE-2BA7-BFFD-F1157EB953B1}"/>
              </a:ext>
            </a:extLst>
          </p:cNvPr>
          <p:cNvSpPr txBox="1"/>
          <p:nvPr/>
        </p:nvSpPr>
        <p:spPr>
          <a:xfrm>
            <a:off x="17754600" y="178356"/>
            <a:ext cx="533400" cy="369332"/>
          </a:xfrm>
          <a:prstGeom prst="rect">
            <a:avLst/>
          </a:prstGeom>
          <a:noFill/>
        </p:spPr>
        <p:txBody>
          <a:bodyPr wrap="square" rtlCol="0">
            <a:spAutoFit/>
          </a:bodyPr>
          <a:lstStyle/>
          <a:p>
            <a:r>
              <a:rPr lang="en-US"/>
              <a:t>2</a:t>
            </a:r>
          </a:p>
        </p:txBody>
      </p:sp>
    </p:spTree>
    <p:extLst>
      <p:ext uri="{BB962C8B-B14F-4D97-AF65-F5344CB8AC3E}">
        <p14:creationId xmlns:p14="http://schemas.microsoft.com/office/powerpoint/2010/main" val="275424811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ppt_x"/>
                                          </p:val>
                                        </p:tav>
                                        <p:tav tm="100000">
                                          <p:val>
                                            <p:strVal val="#ppt_x"/>
                                          </p:val>
                                        </p:tav>
                                      </p:tavLst>
                                    </p:anim>
                                    <p:anim calcmode="lin" valueType="num">
                                      <p:cBhvr additive="base">
                                        <p:cTn id="12" dur="5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ppt_x"/>
                                          </p:val>
                                        </p:tav>
                                        <p:tav tm="100000">
                                          <p:val>
                                            <p:strVal val="#ppt_x"/>
                                          </p:val>
                                        </p:tav>
                                      </p:tavLst>
                                    </p:anim>
                                    <p:anim calcmode="lin" valueType="num">
                                      <p:cBhvr additive="base">
                                        <p:cTn id="16" dur="500" fill="hold"/>
                                        <p:tgtEl>
                                          <p:spTgt spid="3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ppt_x"/>
                                          </p:val>
                                        </p:tav>
                                        <p:tav tm="100000">
                                          <p:val>
                                            <p:strVal val="#ppt_x"/>
                                          </p:val>
                                        </p:tav>
                                      </p:tavLst>
                                    </p:anim>
                                    <p:anim calcmode="lin" valueType="num">
                                      <p:cBhvr additive="base">
                                        <p:cTn id="20" dur="500" fill="hold"/>
                                        <p:tgtEl>
                                          <p:spTgt spid="34"/>
                                        </p:tgtEl>
                                        <p:attrNameLst>
                                          <p:attrName>ppt_y</p:attrName>
                                        </p:attrNameLst>
                                      </p:cBhvr>
                                      <p:tavLst>
                                        <p:tav tm="0">
                                          <p:val>
                                            <p:strVal val="1+#ppt_h/2"/>
                                          </p:val>
                                        </p:tav>
                                        <p:tav tm="100000">
                                          <p:val>
                                            <p:strVal val="#ppt_y"/>
                                          </p:val>
                                        </p:tav>
                                      </p:tavLst>
                                    </p:anim>
                                  </p:childTnLst>
                                </p:cTn>
                              </p:par>
                              <p:par>
                                <p:cTn id="21" presetID="1" presetClass="mediacall" presetSubtype="0" fill="hold" nodeType="withEffect">
                                  <p:stCondLst>
                                    <p:cond delay="0"/>
                                  </p:stCondLst>
                                  <p:childTnLst>
                                    <p:cmd type="call" cmd="playFrom(0.0)">
                                      <p:cBhvr>
                                        <p:cTn id="22" dur="3672"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3" fill="hold" display="0">
                  <p:stCondLst>
                    <p:cond delay="indefinite"/>
                  </p:stCondLst>
                  <p:endCondLst>
                    <p:cond evt="onStopAudio" delay="0">
                      <p:tgtEl>
                        <p:sldTgt/>
                      </p:tgtEl>
                    </p:cond>
                  </p:endCondLst>
                </p:cTn>
                <p:tgtEl>
                  <p:spTgt spid="35"/>
                </p:tgtEl>
              </p:cMediaNode>
            </p:audio>
          </p:childTnLst>
        </p:cTn>
      </p:par>
    </p:tnLst>
    <p:bldLst>
      <p:bldP spid="30" grpId="0" animBg="1"/>
      <p:bldP spid="3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1851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Rectangle: Rounded Corners 21">
            <a:extLst>
              <a:ext uri="{FF2B5EF4-FFF2-40B4-BE49-F238E27FC236}">
                <a16:creationId xmlns:a16="http://schemas.microsoft.com/office/drawing/2014/main" id="{19899FED-752B-4546-904F-66676DD65C21}"/>
              </a:ext>
            </a:extLst>
          </p:cNvPr>
          <p:cNvSpPr/>
          <p:nvPr/>
        </p:nvSpPr>
        <p:spPr>
          <a:xfrm>
            <a:off x="448403" y="698610"/>
            <a:ext cx="17373599" cy="9362660"/>
          </a:xfrm>
          <a:prstGeom prst="roundRect">
            <a:avLst>
              <a:gd name="adj" fmla="val 11589"/>
            </a:avLst>
          </a:prstGeom>
          <a:solidFill>
            <a:schemeClr val="bg1">
              <a:alpha val="91000"/>
            </a:schemeClr>
          </a:solidFill>
          <a:ln w="762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3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0" name="Rectangle: Rounded Corners 7">
            <a:extLst>
              <a:ext uri="{FF2B5EF4-FFF2-40B4-BE49-F238E27FC236}">
                <a16:creationId xmlns:a16="http://schemas.microsoft.com/office/drawing/2014/main" id="{90CA0629-B6EC-47E5-8477-A184C15F6E8A}"/>
              </a:ext>
            </a:extLst>
          </p:cNvPr>
          <p:cNvSpPr/>
          <p:nvPr/>
        </p:nvSpPr>
        <p:spPr>
          <a:xfrm>
            <a:off x="2974202" y="2675848"/>
            <a:ext cx="12110886" cy="6912542"/>
          </a:xfrm>
          <a:custGeom>
            <a:avLst/>
            <a:gdLst>
              <a:gd name="connsiteX0" fmla="*/ 0 w 12110886"/>
              <a:gd name="connsiteY0" fmla="*/ 687314 h 6912542"/>
              <a:gd name="connsiteX1" fmla="*/ 687314 w 12110886"/>
              <a:gd name="connsiteY1" fmla="*/ 0 h 6912542"/>
              <a:gd name="connsiteX2" fmla="*/ 11423572 w 12110886"/>
              <a:gd name="connsiteY2" fmla="*/ 0 h 6912542"/>
              <a:gd name="connsiteX3" fmla="*/ 12110886 w 12110886"/>
              <a:gd name="connsiteY3" fmla="*/ 687314 h 6912542"/>
              <a:gd name="connsiteX4" fmla="*/ 12110886 w 12110886"/>
              <a:gd name="connsiteY4" fmla="*/ 6225228 h 6912542"/>
              <a:gd name="connsiteX5" fmla="*/ 11423572 w 12110886"/>
              <a:gd name="connsiteY5" fmla="*/ 6912542 h 6912542"/>
              <a:gd name="connsiteX6" fmla="*/ 687314 w 12110886"/>
              <a:gd name="connsiteY6" fmla="*/ 6912542 h 6912542"/>
              <a:gd name="connsiteX7" fmla="*/ 0 w 12110886"/>
              <a:gd name="connsiteY7" fmla="*/ 6225228 h 6912542"/>
              <a:gd name="connsiteX8" fmla="*/ 0 w 12110886"/>
              <a:gd name="connsiteY8" fmla="*/ 687314 h 691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10886" h="6912542" fill="none" extrusionOk="0">
                <a:moveTo>
                  <a:pt x="0" y="687314"/>
                </a:moveTo>
                <a:cubicBezTo>
                  <a:pt x="-9754" y="306143"/>
                  <a:pt x="322167" y="11814"/>
                  <a:pt x="687314" y="0"/>
                </a:cubicBezTo>
                <a:cubicBezTo>
                  <a:pt x="2109698" y="130954"/>
                  <a:pt x="8821498" y="43574"/>
                  <a:pt x="11423572" y="0"/>
                </a:cubicBezTo>
                <a:cubicBezTo>
                  <a:pt x="11831145" y="43099"/>
                  <a:pt x="12136842" y="339515"/>
                  <a:pt x="12110886" y="687314"/>
                </a:cubicBezTo>
                <a:cubicBezTo>
                  <a:pt x="11960447" y="1347239"/>
                  <a:pt x="12196765" y="4921193"/>
                  <a:pt x="12110886" y="6225228"/>
                </a:cubicBezTo>
                <a:cubicBezTo>
                  <a:pt x="12070898" y="6611387"/>
                  <a:pt x="11766436" y="6887200"/>
                  <a:pt x="11423572" y="6912542"/>
                </a:cubicBezTo>
                <a:cubicBezTo>
                  <a:pt x="7212407" y="7067739"/>
                  <a:pt x="5362688" y="7075562"/>
                  <a:pt x="687314" y="6912542"/>
                </a:cubicBezTo>
                <a:cubicBezTo>
                  <a:pt x="311184" y="6865702"/>
                  <a:pt x="-17746" y="6615183"/>
                  <a:pt x="0" y="6225228"/>
                </a:cubicBezTo>
                <a:cubicBezTo>
                  <a:pt x="64656" y="4355141"/>
                  <a:pt x="-17807" y="3025748"/>
                  <a:pt x="0" y="687314"/>
                </a:cubicBezTo>
                <a:close/>
              </a:path>
              <a:path w="12110886" h="6912542" stroke="0" extrusionOk="0">
                <a:moveTo>
                  <a:pt x="0" y="687314"/>
                </a:moveTo>
                <a:cubicBezTo>
                  <a:pt x="-57381" y="272327"/>
                  <a:pt x="251408" y="21135"/>
                  <a:pt x="687314" y="0"/>
                </a:cubicBezTo>
                <a:cubicBezTo>
                  <a:pt x="6041843" y="132882"/>
                  <a:pt x="7513357" y="-84951"/>
                  <a:pt x="11423572" y="0"/>
                </a:cubicBezTo>
                <a:cubicBezTo>
                  <a:pt x="11774653" y="27844"/>
                  <a:pt x="12107931" y="324054"/>
                  <a:pt x="12110886" y="687314"/>
                </a:cubicBezTo>
                <a:cubicBezTo>
                  <a:pt x="12131073" y="1496150"/>
                  <a:pt x="12263366" y="4495941"/>
                  <a:pt x="12110886" y="6225228"/>
                </a:cubicBezTo>
                <a:cubicBezTo>
                  <a:pt x="12142960" y="6608626"/>
                  <a:pt x="11818427" y="6881133"/>
                  <a:pt x="11423572" y="6912542"/>
                </a:cubicBezTo>
                <a:cubicBezTo>
                  <a:pt x="10072780" y="7000181"/>
                  <a:pt x="1815775" y="6839863"/>
                  <a:pt x="687314" y="6912542"/>
                </a:cubicBezTo>
                <a:cubicBezTo>
                  <a:pt x="300352" y="6842267"/>
                  <a:pt x="-34714" y="6653063"/>
                  <a:pt x="0" y="6225228"/>
                </a:cubicBezTo>
                <a:cubicBezTo>
                  <a:pt x="-38581" y="4180032"/>
                  <a:pt x="63341" y="2141396"/>
                  <a:pt x="0" y="687314"/>
                </a:cubicBezTo>
                <a:close/>
              </a:path>
            </a:pathLst>
          </a:custGeom>
          <a:solidFill>
            <a:schemeClr val="bg1">
              <a:alpha val="93000"/>
            </a:schemeClr>
          </a:solidFill>
          <a:ln w="44450" cap="rnd" cmpd="thickThin">
            <a:solidFill>
              <a:schemeClr val="accent2"/>
            </a:solidFill>
            <a:prstDash val="dash"/>
            <a:round/>
            <a:extLst>
              <a:ext uri="{C807C97D-BFC1-408E-A445-0C87EB9F89A2}">
                <ask:lineSketchStyleProps xmlns:ask="http://schemas.microsoft.com/office/drawing/2018/sketchyshapes" sd="1219033472">
                  <a:prstGeom prst="roundRect">
                    <a:avLst>
                      <a:gd name="adj" fmla="val 9943"/>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vi-VN" sz="24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pic>
        <p:nvPicPr>
          <p:cNvPr id="31" name="Picture 30">
            <a:extLst>
              <a:ext uri="{FF2B5EF4-FFF2-40B4-BE49-F238E27FC236}">
                <a16:creationId xmlns:a16="http://schemas.microsoft.com/office/drawing/2014/main" id="{6362421E-FB5C-4F83-8B47-B07D956407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3665" y="5629356"/>
            <a:ext cx="4218456" cy="4477575"/>
          </a:xfrm>
          <a:prstGeom prst="rect">
            <a:avLst/>
          </a:prstGeom>
        </p:spPr>
      </p:pic>
      <p:pic>
        <p:nvPicPr>
          <p:cNvPr id="32" name="Picture 31">
            <a:extLst>
              <a:ext uri="{FF2B5EF4-FFF2-40B4-BE49-F238E27FC236}">
                <a16:creationId xmlns:a16="http://schemas.microsoft.com/office/drawing/2014/main" id="{5C39F2A1-A45E-4147-9290-D7E4B6F44D66}"/>
              </a:ext>
            </a:extLst>
          </p:cNvPr>
          <p:cNvPicPr>
            <a:picLocks noChangeAspect="1"/>
          </p:cNvPicPr>
          <p:nvPr/>
        </p:nvPicPr>
        <p:blipFill>
          <a:blip r:embed="rId6"/>
          <a:stretch>
            <a:fillRect/>
          </a:stretch>
        </p:blipFill>
        <p:spPr>
          <a:xfrm>
            <a:off x="14265591" y="5212757"/>
            <a:ext cx="4004813" cy="5067024"/>
          </a:xfrm>
          <a:prstGeom prst="rect">
            <a:avLst/>
          </a:prstGeom>
        </p:spPr>
      </p:pic>
      <p:sp>
        <p:nvSpPr>
          <p:cNvPr id="33" name="Title 1">
            <a:extLst>
              <a:ext uri="{FF2B5EF4-FFF2-40B4-BE49-F238E27FC236}">
                <a16:creationId xmlns:a16="http://schemas.microsoft.com/office/drawing/2014/main" id="{8729C99F-871B-43F3-9F2F-12376A6C6946}"/>
              </a:ext>
            </a:extLst>
          </p:cNvPr>
          <p:cNvSpPr txBox="1">
            <a:spLocks/>
          </p:cNvSpPr>
          <p:nvPr/>
        </p:nvSpPr>
        <p:spPr>
          <a:xfrm>
            <a:off x="3202907" y="553016"/>
            <a:ext cx="13027693" cy="2392377"/>
          </a:xfrm>
          <a:prstGeom prst="rect">
            <a:avLst/>
          </a:prstGeom>
          <a:noFill/>
        </p:spPr>
        <p:txBody>
          <a:bodyPr vert="horz" lIns="137160" tIns="68580" rIns="137160" bIns="6858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1371600" rtl="0" eaLnBrk="1" fontAlgn="auto" latinLnBrk="0" hangingPunct="1">
              <a:lnSpc>
                <a:spcPct val="90000"/>
              </a:lnSpc>
              <a:spcBef>
                <a:spcPct val="0"/>
              </a:spcBef>
              <a:spcAft>
                <a:spcPts val="0"/>
              </a:spcAft>
              <a:buClrTx/>
              <a:buSzTx/>
              <a:buFontTx/>
              <a:buNone/>
              <a:tabLst/>
              <a:defRPr/>
            </a:pPr>
            <a:r>
              <a:rPr lang="en-US" sz="9900" b="1">
                <a:ln w="22225">
                  <a:solidFill>
                    <a:prstClr val="black">
                      <a:lumMod val="95000"/>
                      <a:lumOff val="5000"/>
                    </a:prstClr>
                  </a:solidFill>
                  <a:prstDash val="solid"/>
                </a:ln>
                <a:gradFill flip="none" rotWithShape="1">
                  <a:gsLst>
                    <a:gs pos="47000">
                      <a:srgbClr val="FFFF00"/>
                    </a:gs>
                    <a:gs pos="70000">
                      <a:srgbClr val="FFFF00"/>
                    </a:gs>
                    <a:gs pos="84000">
                      <a:srgbClr val="FF8E00"/>
                    </a:gs>
                    <a:gs pos="22000">
                      <a:srgbClr val="FF0000"/>
                    </a:gs>
                    <a:gs pos="100000">
                      <a:srgbClr val="FF0066"/>
                    </a:gs>
                  </a:gsLst>
                  <a:lin ang="16200000" scaled="1"/>
                  <a:tileRect/>
                </a:gradFill>
                <a:latin typeface="#9Slide05 SVNClementine" panose="020F0502020204030203" pitchFamily="34" charset="0"/>
              </a:rPr>
              <a:t>Ý nghĩa</a:t>
            </a:r>
            <a:r>
              <a:rPr kumimoji="0" lang="en-US" sz="9900" b="1" i="0" u="none" strike="noStrike" kern="1200" cap="none" spc="0" normalizeH="0" baseline="0" noProof="0">
                <a:ln w="22225">
                  <a:solidFill>
                    <a:prstClr val="black">
                      <a:lumMod val="95000"/>
                      <a:lumOff val="5000"/>
                    </a:prstClr>
                  </a:solidFill>
                  <a:prstDash val="solid"/>
                </a:ln>
                <a:gradFill flip="none" rotWithShape="1">
                  <a:gsLst>
                    <a:gs pos="47000">
                      <a:srgbClr val="FFFF00"/>
                    </a:gs>
                    <a:gs pos="70000">
                      <a:srgbClr val="FFFF00"/>
                    </a:gs>
                    <a:gs pos="84000">
                      <a:srgbClr val="FF8E00"/>
                    </a:gs>
                    <a:gs pos="22000">
                      <a:srgbClr val="FF0000"/>
                    </a:gs>
                    <a:gs pos="100000">
                      <a:srgbClr val="FF0066"/>
                    </a:gs>
                  </a:gsLst>
                  <a:lin ang="16200000" scaled="1"/>
                  <a:tileRect/>
                </a:gradFill>
                <a:effectLst/>
                <a:uLnTx/>
                <a:uFillTx/>
                <a:latin typeface="#9Slide05 SVNClementine" panose="020F0502020204030203" pitchFamily="34" charset="0"/>
                <a:ea typeface="+mj-ea"/>
                <a:cs typeface="+mj-cs"/>
              </a:rPr>
              <a:t> của bài thơ</a:t>
            </a:r>
            <a:endParaRPr kumimoji="0" lang="en-US" sz="9900" b="1" i="0" u="none" strike="noStrike" kern="1200" cap="none" spc="0" normalizeH="0" baseline="0" noProof="0" dirty="0">
              <a:ln w="22225">
                <a:solidFill>
                  <a:prstClr val="black">
                    <a:lumMod val="95000"/>
                    <a:lumOff val="5000"/>
                  </a:prstClr>
                </a:solidFill>
                <a:prstDash val="solid"/>
              </a:ln>
              <a:gradFill flip="none" rotWithShape="1">
                <a:gsLst>
                  <a:gs pos="47000">
                    <a:srgbClr val="FFFF00"/>
                  </a:gs>
                  <a:gs pos="31000">
                    <a:srgbClr val="00C0C0"/>
                  </a:gs>
                  <a:gs pos="56000">
                    <a:srgbClr val="FFFF00"/>
                  </a:gs>
                  <a:gs pos="84000">
                    <a:srgbClr val="FF8E00"/>
                  </a:gs>
                  <a:gs pos="0">
                    <a:srgbClr val="FF0000"/>
                  </a:gs>
                  <a:gs pos="100000">
                    <a:srgbClr val="FF0066"/>
                  </a:gs>
                </a:gsLst>
                <a:path path="circle">
                  <a:fillToRect l="50000" t="50000" r="50000" b="50000"/>
                </a:path>
                <a:tileRect/>
              </a:gradFill>
              <a:effectLst/>
              <a:uLnTx/>
              <a:uFillTx/>
              <a:latin typeface="#9Slide05 SVNClementine" panose="020F0502020204030203" pitchFamily="34" charset="0"/>
              <a:ea typeface="+mj-ea"/>
              <a:cs typeface="+mj-cs"/>
            </a:endParaRPr>
          </a:p>
        </p:txBody>
      </p:sp>
      <p:sp>
        <p:nvSpPr>
          <p:cNvPr id="34" name="TextBox 33">
            <a:extLst>
              <a:ext uri="{FF2B5EF4-FFF2-40B4-BE49-F238E27FC236}">
                <a16:creationId xmlns:a16="http://schemas.microsoft.com/office/drawing/2014/main" id="{86BD2A27-9C1A-4D8B-A348-16848689A43E}"/>
              </a:ext>
            </a:extLst>
          </p:cNvPr>
          <p:cNvSpPr txBox="1"/>
          <p:nvPr/>
        </p:nvSpPr>
        <p:spPr>
          <a:xfrm>
            <a:off x="4054791" y="3053092"/>
            <a:ext cx="10210800" cy="5632311"/>
          </a:xfrm>
          <a:prstGeom prst="rect">
            <a:avLst/>
          </a:prstGeom>
          <a:noFill/>
        </p:spPr>
        <p:txBody>
          <a:bodyPr wrap="square" rtlCol="0">
            <a:spAutoFit/>
          </a:bodyPr>
          <a:lstStyle/>
          <a:p>
            <a:pPr lvl="0" algn="just" defTabSz="1371600"/>
            <a:r>
              <a:rPr lang="vi-VN" sz="7200" b="1">
                <a:solidFill>
                  <a:srgbClr val="0070C0"/>
                </a:solidFill>
                <a:latin typeface="Calibri" panose="020F0502020204030204" pitchFamily="34" charset="0"/>
                <a:ea typeface="Calibri" panose="020F0502020204030204" pitchFamily="34" charset="0"/>
                <a:cs typeface="Calibri" panose="020F0502020204030204" pitchFamily="34" charset="0"/>
              </a:rPr>
              <a:t>Ca ngợi tình cảm bà cháu chan chứa yêu thương và những kỉ niệm đẹp, hạnh phúc của tuổi thơ được sống bên bà.</a:t>
            </a:r>
            <a:endParaRPr kumimoji="0" lang="en-US" sz="7200" b="1" i="0" u="none" strike="noStrike" kern="1200" cap="none" spc="0" normalizeH="0" baseline="0" noProof="0" dirty="0">
              <a:ln>
                <a:noFill/>
              </a:ln>
              <a:solidFill>
                <a:srgbClr val="0070C0"/>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pic>
        <p:nvPicPr>
          <p:cNvPr id="35" name="âm thanh trả lời đúng">
            <a:hlinkClick r:id="" action="ppaction://media"/>
            <a:extLst>
              <a:ext uri="{FF2B5EF4-FFF2-40B4-BE49-F238E27FC236}">
                <a16:creationId xmlns:a16="http://schemas.microsoft.com/office/drawing/2014/main" id="{CC32768E-2977-4B6A-A6E0-4B0D6621B59D}"/>
              </a:ext>
            </a:extLst>
          </p:cNvPr>
          <p:cNvPicPr>
            <a:picLocks noChangeAspect="1"/>
          </p:cNvPicPr>
          <p:nvPr>
            <a:audioFile r:link="rId1"/>
            <p:extLst>
              <p:ext uri="{DAA4B4D4-6D71-4841-9C94-3DE7FCFB9230}">
                <p14:media xmlns:p14="http://schemas.microsoft.com/office/powerpoint/2010/main" r:embed="rId2">
                  <p14:trim end="4413.8333"/>
                </p14:media>
              </p:ext>
            </p:extLst>
          </p:nvPr>
        </p:nvPicPr>
        <p:blipFill>
          <a:blip r:embed="rId7"/>
          <a:stretch>
            <a:fillRect/>
          </a:stretch>
        </p:blipFill>
        <p:spPr>
          <a:xfrm>
            <a:off x="-943287" y="7728527"/>
            <a:ext cx="914400" cy="914400"/>
          </a:xfrm>
          <a:prstGeom prst="rect">
            <a:avLst/>
          </a:prstGeom>
        </p:spPr>
      </p:pic>
    </p:spTree>
    <p:extLst>
      <p:ext uri="{BB962C8B-B14F-4D97-AF65-F5344CB8AC3E}">
        <p14:creationId xmlns:p14="http://schemas.microsoft.com/office/powerpoint/2010/main" val="42721163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ppt_x"/>
                                          </p:val>
                                        </p:tav>
                                        <p:tav tm="100000">
                                          <p:val>
                                            <p:strVal val="#ppt_x"/>
                                          </p:val>
                                        </p:tav>
                                      </p:tavLst>
                                    </p:anim>
                                    <p:anim calcmode="lin" valueType="num">
                                      <p:cBhvr additive="base">
                                        <p:cTn id="12" dur="5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ppt_x"/>
                                          </p:val>
                                        </p:tav>
                                        <p:tav tm="100000">
                                          <p:val>
                                            <p:strVal val="#ppt_x"/>
                                          </p:val>
                                        </p:tav>
                                      </p:tavLst>
                                    </p:anim>
                                    <p:anim calcmode="lin" valueType="num">
                                      <p:cBhvr additive="base">
                                        <p:cTn id="16" dur="500" fill="hold"/>
                                        <p:tgtEl>
                                          <p:spTgt spid="3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ppt_x"/>
                                          </p:val>
                                        </p:tav>
                                        <p:tav tm="100000">
                                          <p:val>
                                            <p:strVal val="#ppt_x"/>
                                          </p:val>
                                        </p:tav>
                                      </p:tavLst>
                                    </p:anim>
                                    <p:anim calcmode="lin" valueType="num">
                                      <p:cBhvr additive="base">
                                        <p:cTn id="20" dur="500" fill="hold"/>
                                        <p:tgtEl>
                                          <p:spTgt spid="34"/>
                                        </p:tgtEl>
                                        <p:attrNameLst>
                                          <p:attrName>ppt_y</p:attrName>
                                        </p:attrNameLst>
                                      </p:cBhvr>
                                      <p:tavLst>
                                        <p:tav tm="0">
                                          <p:val>
                                            <p:strVal val="1+#ppt_h/2"/>
                                          </p:val>
                                        </p:tav>
                                        <p:tav tm="100000">
                                          <p:val>
                                            <p:strVal val="#ppt_y"/>
                                          </p:val>
                                        </p:tav>
                                      </p:tavLst>
                                    </p:anim>
                                  </p:childTnLst>
                                </p:cTn>
                              </p:par>
                              <p:par>
                                <p:cTn id="21" presetID="1" presetClass="mediacall" presetSubtype="0" fill="hold" nodeType="withEffect">
                                  <p:stCondLst>
                                    <p:cond delay="0"/>
                                  </p:stCondLst>
                                  <p:childTnLst>
                                    <p:cmd type="call" cmd="playFrom(0.0)">
                                      <p:cBhvr>
                                        <p:cTn id="22" dur="3672"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3" fill="hold" display="0">
                  <p:stCondLst>
                    <p:cond delay="indefinite"/>
                  </p:stCondLst>
                  <p:endCondLst>
                    <p:cond evt="onStopAudio" delay="0">
                      <p:tgtEl>
                        <p:sldTgt/>
                      </p:tgtEl>
                    </p:cond>
                  </p:endCondLst>
                </p:cTn>
                <p:tgtEl>
                  <p:spTgt spid="35"/>
                </p:tgtEl>
              </p:cMediaNode>
            </p:audio>
          </p:childTnLst>
        </p:cTn>
      </p:par>
    </p:tnLst>
    <p:bldLst>
      <p:bldP spid="30" grpId="0" animBg="1"/>
      <p:bldP spid="3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6"/>
            <a:stretch>
              <a:fillRect t="-9259" b="-9259"/>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a:off x="639917" y="1755559"/>
            <a:ext cx="4686300" cy="5238249"/>
          </a:xfrm>
          <a:custGeom>
            <a:avLst/>
            <a:gdLst/>
            <a:ahLst/>
            <a:cxnLst/>
            <a:rect l="l" t="t" r="r" b="b"/>
            <a:pathLst>
              <a:path w="3871279" h="4594990">
                <a:moveTo>
                  <a:pt x="0" y="0"/>
                </a:moveTo>
                <a:lnTo>
                  <a:pt x="3871279" y="0"/>
                </a:lnTo>
                <a:lnTo>
                  <a:pt x="3871279" y="4594990"/>
                </a:lnTo>
                <a:lnTo>
                  <a:pt x="0" y="45949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5486400" y="3196003"/>
            <a:ext cx="5516360" cy="3894993"/>
          </a:xfrm>
          <a:custGeom>
            <a:avLst/>
            <a:gdLst/>
            <a:ahLst/>
            <a:cxnLst/>
            <a:rect l="l" t="t" r="r" b="b"/>
            <a:pathLst>
              <a:path w="2408074" h="1700702">
                <a:moveTo>
                  <a:pt x="0" y="0"/>
                </a:moveTo>
                <a:lnTo>
                  <a:pt x="2408074" y="0"/>
                </a:lnTo>
                <a:lnTo>
                  <a:pt x="2408074" y="1700702"/>
                </a:lnTo>
                <a:lnTo>
                  <a:pt x="0" y="170070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Freeform 13">
            <a:extLst>
              <a:ext uri="{FF2B5EF4-FFF2-40B4-BE49-F238E27FC236}">
                <a16:creationId xmlns:a16="http://schemas.microsoft.com/office/drawing/2014/main" id="{2F90DA1D-2D64-4047-BA65-0F66C314E669}"/>
              </a:ext>
            </a:extLst>
          </p:cNvPr>
          <p:cNvSpPr/>
          <p:nvPr/>
        </p:nvSpPr>
        <p:spPr>
          <a:xfrm>
            <a:off x="12382858" y="7972935"/>
            <a:ext cx="5163074" cy="2114572"/>
          </a:xfrm>
          <a:custGeom>
            <a:avLst/>
            <a:gdLst/>
            <a:ahLst/>
            <a:cxnLst/>
            <a:rect l="l" t="t" r="r" b="b"/>
            <a:pathLst>
              <a:path w="16230600" h="7547229">
                <a:moveTo>
                  <a:pt x="0" y="0"/>
                </a:moveTo>
                <a:lnTo>
                  <a:pt x="16230600" y="0"/>
                </a:lnTo>
                <a:lnTo>
                  <a:pt x="16230600" y="7547228"/>
                </a:lnTo>
                <a:lnTo>
                  <a:pt x="0" y="7547228"/>
                </a:lnTo>
                <a:lnTo>
                  <a:pt x="0" y="0"/>
                </a:lnTo>
                <a:close/>
              </a:path>
            </a:pathLst>
          </a:custGeom>
          <a:blipFill>
            <a:blip r:embed="rId11"/>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5" name="Tieng-yeah-tre-con-www_nhacchuongvui_com">
            <a:hlinkClick r:id="" action="ppaction://media"/>
            <a:extLst>
              <a:ext uri="{FF2B5EF4-FFF2-40B4-BE49-F238E27FC236}">
                <a16:creationId xmlns:a16="http://schemas.microsoft.com/office/drawing/2014/main" id="{682CE6B3-77F4-8A61-902B-3796DF10525D}"/>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2133600" y="1450759"/>
            <a:ext cx="609600" cy="609600"/>
          </a:xfrm>
          <a:prstGeom prst="rect">
            <a:avLst/>
          </a:prstGeom>
        </p:spPr>
      </p:pic>
      <p:pic>
        <p:nvPicPr>
          <p:cNvPr id="6" name="cam_on_cac_chau_da_giup_dan_ga_cua_bac_vao_chuong_af2a0593-f26e-4199-bf69-8b8472f3ae80">
            <a:hlinkClick r:id="" action="ppaction://media"/>
            <a:extLst>
              <a:ext uri="{FF2B5EF4-FFF2-40B4-BE49-F238E27FC236}">
                <a16:creationId xmlns:a16="http://schemas.microsoft.com/office/drawing/2014/main" id="{D1F913B1-AFB0-B806-99CA-7F0EA887EC43}"/>
              </a:ext>
            </a:extLst>
          </p:cNvPr>
          <p:cNvPicPr>
            <a:picLocks noChangeAspect="1"/>
          </p:cNvPicPr>
          <p:nvPr>
            <a:audioFile r:link="rId4"/>
            <p:extLst>
              <p:ext uri="{DAA4B4D4-6D71-4841-9C94-3DE7FCFB9230}">
                <p14:media xmlns:p14="http://schemas.microsoft.com/office/powerpoint/2010/main" r:embed="rId3"/>
              </p:ext>
            </p:extLst>
          </p:nvPr>
        </p:nvPicPr>
        <p:blipFill>
          <a:blip r:embed="rId12"/>
          <a:stretch>
            <a:fillRect/>
          </a:stretch>
        </p:blipFill>
        <p:spPr>
          <a:xfrm>
            <a:off x="19812000" y="2069150"/>
            <a:ext cx="609600" cy="609600"/>
          </a:xfrm>
          <a:prstGeom prst="rect">
            <a:avLst/>
          </a:prstGeom>
        </p:spPr>
      </p:pic>
    </p:spTree>
    <p:extLst>
      <p:ext uri="{BB962C8B-B14F-4D97-AF65-F5344CB8AC3E}">
        <p14:creationId xmlns:p14="http://schemas.microsoft.com/office/powerpoint/2010/main" val="137800953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8.33333E-7 2.22222E-6 L -0.61823 -0.298 " pathEditMode="relative" rAng="0" ptsTypes="AA">
                                      <p:cBhvr>
                                        <p:cTn id="6" dur="2000" fill="hold"/>
                                        <p:tgtEl>
                                          <p:spTgt spid="37"/>
                                        </p:tgtEl>
                                        <p:attrNameLst>
                                          <p:attrName>ppt_x</p:attrName>
                                          <p:attrName>ppt_y</p:attrName>
                                        </p:attrNameLst>
                                      </p:cBhvr>
                                      <p:rCtr x="-30911" y="-14907"/>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37"/>
                                        </p:tgtEl>
                                      </p:cBhvr>
                                    </p:animEffect>
                                    <p:set>
                                      <p:cBhvr>
                                        <p:cTn id="10" dur="1" fill="hold">
                                          <p:stCondLst>
                                            <p:cond delay="499"/>
                                          </p:stCondLst>
                                        </p:cTn>
                                        <p:tgtEl>
                                          <p:spTgt spid="37"/>
                                        </p:tgtEl>
                                        <p:attrNameLst>
                                          <p:attrName>style.visibility</p:attrName>
                                        </p:attrNameLst>
                                      </p:cBhvr>
                                      <p:to>
                                        <p:strVal val="hidden"/>
                                      </p:to>
                                    </p:set>
                                  </p:childTnLst>
                                </p:cTn>
                              </p:par>
                              <p:par>
                                <p:cTn id="11" presetID="1" presetClass="mediacall" presetSubtype="0" fill="hold" nodeType="withEffect">
                                  <p:stCondLst>
                                    <p:cond delay="0"/>
                                  </p:stCondLst>
                                  <p:childTnLst>
                                    <p:cmd type="call" cmd="playFrom(0.0)">
                                      <p:cBhvr>
                                        <p:cTn id="12" dur="4414" fill="hold"/>
                                        <p:tgtEl>
                                          <p:spTgt spid="5"/>
                                        </p:tgtEl>
                                      </p:cBhvr>
                                    </p:cmd>
                                  </p:childTnLst>
                                </p:cTn>
                              </p:par>
                            </p:childTnLst>
                          </p:cTn>
                        </p:par>
                        <p:par>
                          <p:cTn id="13" fill="hold">
                            <p:stCondLst>
                              <p:cond delay="6414"/>
                            </p:stCondLst>
                            <p:childTnLst>
                              <p:par>
                                <p:cTn id="14" presetID="1" presetClass="mediacall" presetSubtype="0" fill="hold" nodeType="afterEffect">
                                  <p:stCondLst>
                                    <p:cond delay="0"/>
                                  </p:stCondLst>
                                  <p:childTnLst>
                                    <p:cmd type="call" cmd="playFrom(0.0)">
                                      <p:cBhvr>
                                        <p:cTn id="15" dur="378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6" fill="hold" display="0">
                  <p:stCondLst>
                    <p:cond delay="indefinite"/>
                  </p:stCondLst>
                  <p:endCondLst>
                    <p:cond evt="onStopAudio" delay="0">
                      <p:tgtEl>
                        <p:sldTgt/>
                      </p:tgtEl>
                    </p:cond>
                  </p:endCondLst>
                </p:cTn>
                <p:tgtEl>
                  <p:spTgt spid="5"/>
                </p:tgtEl>
              </p:cMediaNode>
            </p:audio>
            <p:audio>
              <p:cMediaNode vol="80000">
                <p:cTn id="17" fill="hold" display="0">
                  <p:stCondLst>
                    <p:cond delay="indefinite"/>
                  </p:stCondLst>
                  <p:endCondLst>
                    <p:cond evt="onStopAudio" delay="0">
                      <p:tgtEl>
                        <p:sldTgt/>
                      </p:tgtEl>
                    </p:cond>
                  </p:endCondLst>
                </p:cTn>
                <p:tgtEl>
                  <p:spTgt spid="6"/>
                </p:tgtEl>
              </p:cMediaNode>
            </p:audio>
          </p:childTnLst>
        </p:cTn>
      </p:par>
    </p:tnLst>
    <p:bldLst>
      <p:bldP spid="37" grpId="0" animBg="1"/>
      <p:bldP spid="37"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51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1028700" y="1755559"/>
            <a:ext cx="3871279" cy="4594990"/>
          </a:xfrm>
          <a:custGeom>
            <a:avLst/>
            <a:gdLst/>
            <a:ahLst/>
            <a:cxnLst/>
            <a:rect l="l" t="t" r="r" b="b"/>
            <a:pathLst>
              <a:path w="3871279" h="4594990">
                <a:moveTo>
                  <a:pt x="0" y="0"/>
                </a:moveTo>
                <a:lnTo>
                  <a:pt x="3871279" y="0"/>
                </a:lnTo>
                <a:lnTo>
                  <a:pt x="3871279" y="4594990"/>
                </a:lnTo>
                <a:lnTo>
                  <a:pt x="0" y="45949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Freeform 6"/>
          <p:cNvSpPr/>
          <p:nvPr/>
        </p:nvSpPr>
        <p:spPr>
          <a:xfrm>
            <a:off x="4899979" y="4649847"/>
            <a:ext cx="2408074" cy="1700702"/>
          </a:xfrm>
          <a:custGeom>
            <a:avLst/>
            <a:gdLst/>
            <a:ahLst/>
            <a:cxnLst/>
            <a:rect l="l" t="t" r="r" b="b"/>
            <a:pathLst>
              <a:path w="2408074" h="1700702">
                <a:moveTo>
                  <a:pt x="0" y="0"/>
                </a:moveTo>
                <a:lnTo>
                  <a:pt x="2408074" y="0"/>
                </a:lnTo>
                <a:lnTo>
                  <a:pt x="2408074" y="1700702"/>
                </a:lnTo>
                <a:lnTo>
                  <a:pt x="0" y="1700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16" name="Hình ảnh 25" descr="Ảnh có chứa đồ chơi, LEGO&#10;&#10;Mô tả được tạo tự động">
            <a:extLst>
              <a:ext uri="{FF2B5EF4-FFF2-40B4-BE49-F238E27FC236}">
                <a16:creationId xmlns:a16="http://schemas.microsoft.com/office/drawing/2014/main" id="{AD7A0581-B801-4F23-818A-D1D7C2D7BD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10000" y="3484085"/>
            <a:ext cx="9775431" cy="6546310"/>
          </a:xfrm>
          <a:prstGeom prst="rect">
            <a:avLst/>
          </a:prstGeom>
        </p:spPr>
      </p:pic>
      <p:pic>
        <p:nvPicPr>
          <p:cNvPr id="17" name="Picture 12">
            <a:extLst>
              <a:ext uri="{FF2B5EF4-FFF2-40B4-BE49-F238E27FC236}">
                <a16:creationId xmlns:a16="http://schemas.microsoft.com/office/drawing/2014/main" id="{8F706862-AF68-4C76-B253-4221415124A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751264" y="1498995"/>
            <a:ext cx="7385552" cy="921588"/>
          </a:xfrm>
          <a:prstGeom prst="rect">
            <a:avLst/>
          </a:prstGeom>
        </p:spPr>
      </p:pic>
      <p:pic>
        <p:nvPicPr>
          <p:cNvPr id="9" name="Picture 8">
            <a:extLst>
              <a:ext uri="{FF2B5EF4-FFF2-40B4-BE49-F238E27FC236}">
                <a16:creationId xmlns:a16="http://schemas.microsoft.com/office/drawing/2014/main" id="{92C17BBF-9E0D-E381-B131-AAA164CCE853}"/>
              </a:ext>
            </a:extLst>
          </p:cNvPr>
          <p:cNvPicPr>
            <a:picLocks noChangeAspect="1"/>
          </p:cNvPicPr>
          <p:nvPr/>
        </p:nvPicPr>
        <p:blipFill>
          <a:blip r:embed="rId10"/>
          <a:stretch>
            <a:fillRect/>
          </a:stretch>
        </p:blipFill>
        <p:spPr>
          <a:xfrm>
            <a:off x="1638300" y="2319908"/>
            <a:ext cx="15011400" cy="1932989"/>
          </a:xfrm>
          <a:prstGeom prst="rect">
            <a:avLst/>
          </a:prstGeom>
        </p:spPr>
      </p:pic>
      <p:pic>
        <p:nvPicPr>
          <p:cNvPr id="3" name="Picture 2">
            <a:extLst>
              <a:ext uri="{FF2B5EF4-FFF2-40B4-BE49-F238E27FC236}">
                <a16:creationId xmlns:a16="http://schemas.microsoft.com/office/drawing/2014/main" id="{9A2CC065-3532-DEC2-EF05-538AAA76359D}"/>
              </a:ext>
            </a:extLst>
          </p:cNvPr>
          <p:cNvPicPr>
            <a:picLocks noChangeAspect="1"/>
          </p:cNvPicPr>
          <p:nvPr/>
        </p:nvPicPr>
        <p:blipFill>
          <a:blip r:embed="rId11"/>
          <a:stretch>
            <a:fillRect/>
          </a:stretch>
        </p:blipFill>
        <p:spPr>
          <a:xfrm>
            <a:off x="5266608" y="230917"/>
            <a:ext cx="7754784" cy="2536156"/>
          </a:xfrm>
          <a:prstGeom prst="rect">
            <a:avLst/>
          </a:prstGeom>
        </p:spPr>
      </p:pic>
    </p:spTree>
    <p:extLst>
      <p:ext uri="{BB962C8B-B14F-4D97-AF65-F5344CB8AC3E}">
        <p14:creationId xmlns:p14="http://schemas.microsoft.com/office/powerpoint/2010/main" val="8700982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51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Rectangle: Rounded Corners 21">
            <a:extLst>
              <a:ext uri="{FF2B5EF4-FFF2-40B4-BE49-F238E27FC236}">
                <a16:creationId xmlns:a16="http://schemas.microsoft.com/office/drawing/2014/main" id="{19899FED-752B-4546-904F-66676DD65C21}"/>
              </a:ext>
            </a:extLst>
          </p:cNvPr>
          <p:cNvSpPr/>
          <p:nvPr/>
        </p:nvSpPr>
        <p:spPr>
          <a:xfrm>
            <a:off x="457199" y="697030"/>
            <a:ext cx="17373599" cy="9362660"/>
          </a:xfrm>
          <a:prstGeom prst="roundRect">
            <a:avLst>
              <a:gd name="adj" fmla="val 11589"/>
            </a:avLst>
          </a:prstGeom>
          <a:solidFill>
            <a:schemeClr val="bg1">
              <a:alpha val="91000"/>
            </a:schemeClr>
          </a:solidFill>
          <a:ln w="762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3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7" name="Picture 2" descr="A cute girl charatcer">
            <a:extLst>
              <a:ext uri="{FF2B5EF4-FFF2-40B4-BE49-F238E27FC236}">
                <a16:creationId xmlns:a16="http://schemas.microsoft.com/office/drawing/2014/main" id="{ACB20D4C-50A6-1B1A-DFD1-F86F30BDC948}"/>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77343" y="3579775"/>
            <a:ext cx="3657600" cy="6467959"/>
          </a:xfrm>
          <a:prstGeom prst="rect">
            <a:avLst/>
          </a:prstGeom>
          <a:noFill/>
          <a:effectLst>
            <a:glow rad="139700">
              <a:schemeClr val="accent5">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8" name="Picture 7" descr="A picture containing text, mirror, seat&#10;&#10;Description automatically generated">
            <a:extLst>
              <a:ext uri="{FF2B5EF4-FFF2-40B4-BE49-F238E27FC236}">
                <a16:creationId xmlns:a16="http://schemas.microsoft.com/office/drawing/2014/main" id="{E3AAEFE4-32AF-F2F7-2A7D-EE2B02E321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4457318" y="1482652"/>
            <a:ext cx="12450378" cy="4194247"/>
          </a:xfrm>
          <a:prstGeom prst="rect">
            <a:avLst/>
          </a:prstGeom>
        </p:spPr>
      </p:pic>
      <p:sp>
        <p:nvSpPr>
          <p:cNvPr id="10" name="TextBox 9">
            <a:extLst>
              <a:ext uri="{FF2B5EF4-FFF2-40B4-BE49-F238E27FC236}">
                <a16:creationId xmlns:a16="http://schemas.microsoft.com/office/drawing/2014/main" id="{8D8E1235-357A-2BE9-554A-4D6D614A3D50}"/>
              </a:ext>
            </a:extLst>
          </p:cNvPr>
          <p:cNvSpPr txBox="1"/>
          <p:nvPr/>
        </p:nvSpPr>
        <p:spPr>
          <a:xfrm>
            <a:off x="5760949" y="2095500"/>
            <a:ext cx="9144000" cy="193899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60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Theo em, em sẽ đọc </a:t>
            </a:r>
            <a:r>
              <a:rPr lang="en-US" sz="6000">
                <a:solidFill>
                  <a:prstClr val="black"/>
                </a:solidFill>
                <a:latin typeface="Calibri" panose="020F0502020204030204" pitchFamily="34" charset="0"/>
                <a:ea typeface="Calibri" panose="020F0502020204030204" pitchFamily="34" charset="0"/>
                <a:cs typeface="Calibri" panose="020F0502020204030204" pitchFamily="34" charset="0"/>
              </a:rPr>
              <a:t>đoạn </a:t>
            </a:r>
            <a:r>
              <a:rPr kumimoji="0" lang="en-US" sz="60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2</a:t>
            </a:r>
            <a:r>
              <a:rPr kumimoji="0" lang="vi-VN" sz="60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 với giọng như thế nào?</a:t>
            </a:r>
            <a:endParaRPr kumimoji="0" lang="en-US" sz="6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476186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1851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Rectangle: Rounded Corners 21">
            <a:extLst>
              <a:ext uri="{FF2B5EF4-FFF2-40B4-BE49-F238E27FC236}">
                <a16:creationId xmlns:a16="http://schemas.microsoft.com/office/drawing/2014/main" id="{19899FED-752B-4546-904F-66676DD65C21}"/>
              </a:ext>
            </a:extLst>
          </p:cNvPr>
          <p:cNvSpPr/>
          <p:nvPr/>
        </p:nvSpPr>
        <p:spPr>
          <a:xfrm>
            <a:off x="457199" y="697030"/>
            <a:ext cx="17373599" cy="9362660"/>
          </a:xfrm>
          <a:prstGeom prst="roundRect">
            <a:avLst>
              <a:gd name="adj" fmla="val 11589"/>
            </a:avLst>
          </a:prstGeom>
          <a:solidFill>
            <a:schemeClr val="bg1">
              <a:alpha val="91000"/>
            </a:schemeClr>
          </a:solidFill>
          <a:ln w="762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3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1" name="Picture 2" descr="A cute girl charatce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52972" y="2481061"/>
            <a:ext cx="4285679" cy="7578629"/>
          </a:xfrm>
          <a:prstGeom prst="rect">
            <a:avLst/>
          </a:prstGeom>
          <a:noFill/>
          <a:effectLst>
            <a:glow rad="139700">
              <a:schemeClr val="accent5">
                <a:satMod val="175000"/>
                <a:alpha val="40000"/>
              </a:schemeClr>
            </a:glow>
          </a:effectLst>
          <a:extLst>
            <a:ext uri="{909E8E84-426E-40DD-AFC4-6F175D3DCCD1}">
              <a14:hiddenFill xmlns:a14="http://schemas.microsoft.com/office/drawing/2010/main">
                <a:solidFill>
                  <a:srgbClr val="FFFFFF"/>
                </a:solidFill>
              </a14:hiddenFill>
            </a:ext>
          </a:extLst>
        </p:spPr>
      </p:pic>
      <p:sp>
        <p:nvSpPr>
          <p:cNvPr id="5" name="Rectangle: Rounded Corners 7">
            <a:extLst>
              <a:ext uri="{FF2B5EF4-FFF2-40B4-BE49-F238E27FC236}">
                <a16:creationId xmlns:a16="http://schemas.microsoft.com/office/drawing/2014/main" id="{228EB2D6-0D16-FC5F-C39C-F857738A3B6D}"/>
              </a:ext>
            </a:extLst>
          </p:cNvPr>
          <p:cNvSpPr/>
          <p:nvPr/>
        </p:nvSpPr>
        <p:spPr>
          <a:xfrm>
            <a:off x="5804761" y="1123334"/>
            <a:ext cx="11726002" cy="7720629"/>
          </a:xfrm>
          <a:custGeom>
            <a:avLst/>
            <a:gdLst>
              <a:gd name="connsiteX0" fmla="*/ 0 w 11726002"/>
              <a:gd name="connsiteY0" fmla="*/ 767662 h 7720629"/>
              <a:gd name="connsiteX1" fmla="*/ 767662 w 11726002"/>
              <a:gd name="connsiteY1" fmla="*/ 0 h 7720629"/>
              <a:gd name="connsiteX2" fmla="*/ 10958340 w 11726002"/>
              <a:gd name="connsiteY2" fmla="*/ 0 h 7720629"/>
              <a:gd name="connsiteX3" fmla="*/ 11726002 w 11726002"/>
              <a:gd name="connsiteY3" fmla="*/ 767662 h 7720629"/>
              <a:gd name="connsiteX4" fmla="*/ 11726002 w 11726002"/>
              <a:gd name="connsiteY4" fmla="*/ 6952967 h 7720629"/>
              <a:gd name="connsiteX5" fmla="*/ 10958340 w 11726002"/>
              <a:gd name="connsiteY5" fmla="*/ 7720629 h 7720629"/>
              <a:gd name="connsiteX6" fmla="*/ 767662 w 11726002"/>
              <a:gd name="connsiteY6" fmla="*/ 7720629 h 7720629"/>
              <a:gd name="connsiteX7" fmla="*/ 0 w 11726002"/>
              <a:gd name="connsiteY7" fmla="*/ 6952967 h 7720629"/>
              <a:gd name="connsiteX8" fmla="*/ 0 w 11726002"/>
              <a:gd name="connsiteY8" fmla="*/ 767662 h 772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26002" h="7720629" fill="none" extrusionOk="0">
                <a:moveTo>
                  <a:pt x="0" y="767662"/>
                </a:moveTo>
                <a:cubicBezTo>
                  <a:pt x="-20347" y="340403"/>
                  <a:pt x="351171" y="6115"/>
                  <a:pt x="767662" y="0"/>
                </a:cubicBezTo>
                <a:cubicBezTo>
                  <a:pt x="3039429" y="130954"/>
                  <a:pt x="9158844" y="43574"/>
                  <a:pt x="10958340" y="0"/>
                </a:cubicBezTo>
                <a:cubicBezTo>
                  <a:pt x="11420058" y="58147"/>
                  <a:pt x="11751665" y="375129"/>
                  <a:pt x="11726002" y="767662"/>
                </a:cubicBezTo>
                <a:cubicBezTo>
                  <a:pt x="11575563" y="2565441"/>
                  <a:pt x="11811881" y="4136033"/>
                  <a:pt x="11726002" y="6952967"/>
                </a:cubicBezTo>
                <a:cubicBezTo>
                  <a:pt x="11711168" y="7379371"/>
                  <a:pt x="11366893" y="7709993"/>
                  <a:pt x="10958340" y="7720629"/>
                </a:cubicBezTo>
                <a:cubicBezTo>
                  <a:pt x="6194270" y="7875826"/>
                  <a:pt x="4827392" y="7883649"/>
                  <a:pt x="767662" y="7720629"/>
                </a:cubicBezTo>
                <a:cubicBezTo>
                  <a:pt x="345746" y="7692874"/>
                  <a:pt x="-19891" y="7388550"/>
                  <a:pt x="0" y="6952967"/>
                </a:cubicBezTo>
                <a:cubicBezTo>
                  <a:pt x="64656" y="4172982"/>
                  <a:pt x="-17807" y="2603277"/>
                  <a:pt x="0" y="767662"/>
                </a:cubicBezTo>
                <a:close/>
              </a:path>
              <a:path w="11726002" h="7720629" stroke="0" extrusionOk="0">
                <a:moveTo>
                  <a:pt x="0" y="767662"/>
                </a:moveTo>
                <a:cubicBezTo>
                  <a:pt x="-49288" y="313292"/>
                  <a:pt x="276553" y="25199"/>
                  <a:pt x="767662" y="0"/>
                </a:cubicBezTo>
                <a:cubicBezTo>
                  <a:pt x="2778218" y="132882"/>
                  <a:pt x="6852867" y="-84951"/>
                  <a:pt x="10958340" y="0"/>
                </a:cubicBezTo>
                <a:cubicBezTo>
                  <a:pt x="11367663" y="14302"/>
                  <a:pt x="11724490" y="352053"/>
                  <a:pt x="11726002" y="767662"/>
                </a:cubicBezTo>
                <a:cubicBezTo>
                  <a:pt x="11746189" y="2077854"/>
                  <a:pt x="11878482" y="5526836"/>
                  <a:pt x="11726002" y="6952967"/>
                </a:cubicBezTo>
                <a:cubicBezTo>
                  <a:pt x="11772242" y="7382420"/>
                  <a:pt x="11407951" y="7667856"/>
                  <a:pt x="10958340" y="7720629"/>
                </a:cubicBezTo>
                <a:cubicBezTo>
                  <a:pt x="8290688" y="7808268"/>
                  <a:pt x="2535384" y="7647950"/>
                  <a:pt x="767662" y="7720629"/>
                </a:cubicBezTo>
                <a:cubicBezTo>
                  <a:pt x="335127" y="7638931"/>
                  <a:pt x="-20690" y="7405689"/>
                  <a:pt x="0" y="6952967"/>
                </a:cubicBezTo>
                <a:cubicBezTo>
                  <a:pt x="-38581" y="4425060"/>
                  <a:pt x="63341" y="3478614"/>
                  <a:pt x="0" y="767662"/>
                </a:cubicBezTo>
                <a:close/>
              </a:path>
            </a:pathLst>
          </a:custGeom>
          <a:solidFill>
            <a:schemeClr val="bg1">
              <a:alpha val="93000"/>
            </a:schemeClr>
          </a:solidFill>
          <a:ln w="44450" cap="rnd" cmpd="thickThin">
            <a:solidFill>
              <a:schemeClr val="accent2"/>
            </a:solidFill>
            <a:prstDash val="dash"/>
            <a:round/>
            <a:extLst>
              <a:ext uri="{C807C97D-BFC1-408E-A445-0C87EB9F89A2}">
                <ask:lineSketchStyleProps xmlns:ask="http://schemas.microsoft.com/office/drawing/2018/sketchyshapes" sd="1219033472">
                  <a:prstGeom prst="roundRect">
                    <a:avLst>
                      <a:gd name="adj" fmla="val 9943"/>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vi-VN" sz="2400" dirty="0">
              <a:solidFill>
                <a:prstClr val="white"/>
              </a:solidFill>
              <a:latin typeface="Arial" panose="020B0604020202020204" pitchFamily="34" charset="0"/>
            </a:endParaRPr>
          </a:p>
        </p:txBody>
      </p:sp>
      <p:sp>
        <p:nvSpPr>
          <p:cNvPr id="6" name="TextBox 5">
            <a:extLst>
              <a:ext uri="{FF2B5EF4-FFF2-40B4-BE49-F238E27FC236}">
                <a16:creationId xmlns:a16="http://schemas.microsoft.com/office/drawing/2014/main" id="{54F05B25-18D7-25E9-B469-5C1091C53669}"/>
              </a:ext>
            </a:extLst>
          </p:cNvPr>
          <p:cNvSpPr txBox="1"/>
          <p:nvPr/>
        </p:nvSpPr>
        <p:spPr>
          <a:xfrm>
            <a:off x="6280529" y="1427951"/>
            <a:ext cx="10978771" cy="6186309"/>
          </a:xfrm>
          <a:prstGeom prst="rect">
            <a:avLst/>
          </a:prstGeom>
          <a:noFill/>
        </p:spPr>
        <p:txBody>
          <a:bodyPr wrap="square" rtlCol="0">
            <a:spAutoFit/>
          </a:bodyPr>
          <a:lstStyle/>
          <a:p>
            <a:pPr marL="857250" indent="-857250" algn="just" defTabSz="1371600">
              <a:buFont typeface="Wingdings" panose="05000000000000000000" pitchFamily="2" charset="2"/>
              <a:buChar char="q"/>
            </a:pPr>
            <a:r>
              <a:rPr lang="vi-VN" sz="6600">
                <a:solidFill>
                  <a:prstClr val="black"/>
                </a:solidFill>
                <a:latin typeface="Calibri" panose="020F0502020204030204" pitchFamily="34" charset="0"/>
                <a:ea typeface="Calibri" panose="020F0502020204030204" pitchFamily="34" charset="0"/>
                <a:cs typeface="Calibri" panose="020F0502020204030204" pitchFamily="34" charset="0"/>
              </a:rPr>
              <a:t>Toàn bài đọc với giọng trong trẻo, tươi vui, đoạn sau hơi trầm, thể hiện suy tư.</a:t>
            </a:r>
            <a:endParaRPr lang="en-US" sz="6600">
              <a:solidFill>
                <a:prstClr val="black"/>
              </a:solidFill>
              <a:latin typeface="Calibri" panose="020F0502020204030204" pitchFamily="34" charset="0"/>
              <a:ea typeface="Calibri" panose="020F0502020204030204" pitchFamily="34" charset="0"/>
              <a:cs typeface="Calibri" panose="020F0502020204030204" pitchFamily="34" charset="0"/>
            </a:endParaRPr>
          </a:p>
          <a:p>
            <a:pPr marL="857250" indent="-857250" algn="just" defTabSz="1371600">
              <a:buFont typeface="Wingdings" panose="05000000000000000000" pitchFamily="2" charset="2"/>
              <a:buChar char="q"/>
            </a:pPr>
            <a:r>
              <a:rPr lang="vi-VN" sz="6600">
                <a:solidFill>
                  <a:prstClr val="black"/>
                </a:solidFill>
                <a:latin typeface="Calibri" panose="020F0502020204030204" pitchFamily="34" charset="0"/>
                <a:ea typeface="Calibri" panose="020F0502020204030204" pitchFamily="34" charset="0"/>
                <a:cs typeface="Calibri" panose="020F0502020204030204" pitchFamily="34" charset="0"/>
              </a:rPr>
              <a:t>Nhấn </a:t>
            </a:r>
            <a:r>
              <a:rPr lang="vi-VN" sz="6600" dirty="0">
                <a:solidFill>
                  <a:prstClr val="black"/>
                </a:solidFill>
                <a:latin typeface="Calibri" panose="020F0502020204030204" pitchFamily="34" charset="0"/>
                <a:ea typeface="Calibri" panose="020F0502020204030204" pitchFamily="34" charset="0"/>
                <a:cs typeface="Calibri" panose="020F0502020204030204" pitchFamily="34" charset="0"/>
              </a:rPr>
              <a:t>giọng </a:t>
            </a:r>
            <a:r>
              <a:rPr lang="vi-VN" sz="6600">
                <a:solidFill>
                  <a:prstClr val="black"/>
                </a:solidFill>
                <a:latin typeface="Calibri" panose="020F0502020204030204" pitchFamily="34" charset="0"/>
                <a:ea typeface="Calibri" panose="020F0502020204030204" pitchFamily="34" charset="0"/>
                <a:cs typeface="Calibri" panose="020F0502020204030204" pitchFamily="34" charset="0"/>
              </a:rPr>
              <a:t>ở </a:t>
            </a:r>
            <a:r>
              <a:rPr lang="en-US" sz="6600">
                <a:solidFill>
                  <a:prstClr val="black"/>
                </a:solidFill>
                <a:latin typeface="Calibri" panose="020F0502020204030204" pitchFamily="34" charset="0"/>
                <a:ea typeface="Calibri" panose="020F0502020204030204" pitchFamily="34" charset="0"/>
                <a:cs typeface="Calibri" panose="020F0502020204030204" pitchFamily="34" charset="0"/>
              </a:rPr>
              <a:t>những từ ngữ thể hiện tình cảm, cảm xúc và hoạt động của nhân vật.</a:t>
            </a:r>
            <a:endParaRPr lang="en-US" sz="6600" dirty="0">
              <a:solidFill>
                <a:prstClr val="black"/>
              </a:solidFill>
              <a:latin typeface="Calibri" panose="020F0502020204030204" pitchFamily="34" charset="0"/>
              <a:ea typeface="Calibri" panose="020F0502020204030204" pitchFamily="34" charset="0"/>
              <a:cs typeface="Calibri" panose="020F0502020204030204" pitchFamily="34" charset="0"/>
            </a:endParaRPr>
          </a:p>
        </p:txBody>
      </p:sp>
      <p:pic>
        <p:nvPicPr>
          <p:cNvPr id="7" name="âm thanh trả lời đúng">
            <a:hlinkClick r:id="" action="ppaction://media"/>
          </p:cNvPr>
          <p:cNvPicPr>
            <a:picLocks noChangeAspect="1"/>
          </p:cNvPicPr>
          <p:nvPr>
            <a:audioFile r:link="rId1"/>
            <p:extLst>
              <p:ext uri="{DAA4B4D4-6D71-4841-9C94-3DE7FCFB9230}">
                <p14:media xmlns:p14="http://schemas.microsoft.com/office/powerpoint/2010/main" r:embed="rId2">
                  <p14:trim end="4413.8333"/>
                </p14:media>
              </p:ext>
            </p:extLst>
          </p:nvPr>
        </p:nvPicPr>
        <p:blipFill>
          <a:blip r:embed="rId6"/>
          <a:stretch>
            <a:fillRect/>
          </a:stretch>
        </p:blipFill>
        <p:spPr>
          <a:xfrm>
            <a:off x="-943287" y="7728527"/>
            <a:ext cx="914400" cy="914400"/>
          </a:xfrm>
          <a:prstGeom prst="rect">
            <a:avLst/>
          </a:prstGeom>
        </p:spPr>
      </p:pic>
    </p:spTree>
    <p:extLst>
      <p:ext uri="{BB962C8B-B14F-4D97-AF65-F5344CB8AC3E}">
        <p14:creationId xmlns:p14="http://schemas.microsoft.com/office/powerpoint/2010/main" val="208191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2" presetClass="entr" presetSubtype="4"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par>
                                <p:cTn id="18" presetID="1" presetClass="mediacall" presetSubtype="0" fill="hold" nodeType="withEffect">
                                  <p:stCondLst>
                                    <p:cond delay="0"/>
                                  </p:stCondLst>
                                  <p:childTnLst>
                                    <p:cmd type="call" cmd="playFrom(0.0)">
                                      <p:cBhvr>
                                        <p:cTn id="19" dur="367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0" fill="hold" display="0">
                  <p:stCondLst>
                    <p:cond delay="indefinite"/>
                  </p:stCondLst>
                  <p:endCondLst>
                    <p:cond evt="onStopAudio" delay="0">
                      <p:tgtEl>
                        <p:sldTgt/>
                      </p:tgtEl>
                    </p:cond>
                  </p:endCondLst>
                </p:cTn>
                <p:tgtEl>
                  <p:spTgt spid="7"/>
                </p:tgtEl>
              </p:cMediaNode>
            </p:audio>
          </p:childTnLst>
        </p:cTn>
      </p:par>
    </p:tnLst>
    <p:bldLst>
      <p:bldP spid="5" grpId="0" animBg="1"/>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51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a:off x="1028700" y="1755559"/>
            <a:ext cx="3871279" cy="4594990"/>
          </a:xfrm>
          <a:custGeom>
            <a:avLst/>
            <a:gdLst/>
            <a:ahLst/>
            <a:cxnLst/>
            <a:rect l="l" t="t" r="r" b="b"/>
            <a:pathLst>
              <a:path w="3871279" h="4594990">
                <a:moveTo>
                  <a:pt x="0" y="0"/>
                </a:moveTo>
                <a:lnTo>
                  <a:pt x="3871279" y="0"/>
                </a:lnTo>
                <a:lnTo>
                  <a:pt x="3871279" y="4594990"/>
                </a:lnTo>
                <a:lnTo>
                  <a:pt x="0" y="45949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4899979" y="4649847"/>
            <a:ext cx="2408074" cy="1700702"/>
          </a:xfrm>
          <a:custGeom>
            <a:avLst/>
            <a:gdLst/>
            <a:ahLst/>
            <a:cxnLst/>
            <a:rect l="l" t="t" r="r" b="b"/>
            <a:pathLst>
              <a:path w="2408074" h="1700702">
                <a:moveTo>
                  <a:pt x="0" y="0"/>
                </a:moveTo>
                <a:lnTo>
                  <a:pt x="2408074" y="0"/>
                </a:lnTo>
                <a:lnTo>
                  <a:pt x="2408074" y="1700702"/>
                </a:lnTo>
                <a:lnTo>
                  <a:pt x="0" y="1700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Freeform 6"/>
          <p:cNvSpPr/>
          <p:nvPr/>
        </p:nvSpPr>
        <p:spPr>
          <a:xfrm>
            <a:off x="12487520" y="5874299"/>
            <a:ext cx="1822962" cy="2558544"/>
          </a:xfrm>
          <a:custGeom>
            <a:avLst/>
            <a:gdLst/>
            <a:ahLst/>
            <a:cxnLst/>
            <a:rect l="l" t="t" r="r" b="b"/>
            <a:pathLst>
              <a:path w="1822962" h="2558544">
                <a:moveTo>
                  <a:pt x="0" y="0"/>
                </a:moveTo>
                <a:lnTo>
                  <a:pt x="1822962" y="0"/>
                </a:lnTo>
                <a:lnTo>
                  <a:pt x="1822962" y="2558543"/>
                </a:lnTo>
                <a:lnTo>
                  <a:pt x="0" y="255854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14358107" y="5500198"/>
            <a:ext cx="1822962" cy="2558544"/>
          </a:xfrm>
          <a:custGeom>
            <a:avLst/>
            <a:gdLst/>
            <a:ahLst/>
            <a:cxnLst/>
            <a:rect l="l" t="t" r="r" b="b"/>
            <a:pathLst>
              <a:path w="1822962" h="2558544">
                <a:moveTo>
                  <a:pt x="0" y="0"/>
                </a:moveTo>
                <a:lnTo>
                  <a:pt x="1822963" y="0"/>
                </a:lnTo>
                <a:lnTo>
                  <a:pt x="1822963" y="2558543"/>
                </a:lnTo>
                <a:lnTo>
                  <a:pt x="0" y="255854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8"/>
          <p:cNvSpPr/>
          <p:nvPr/>
        </p:nvSpPr>
        <p:spPr>
          <a:xfrm flipH="1">
            <a:off x="7765270" y="5874299"/>
            <a:ext cx="1822962" cy="2558544"/>
          </a:xfrm>
          <a:custGeom>
            <a:avLst/>
            <a:gdLst/>
            <a:ahLst/>
            <a:cxnLst/>
            <a:rect l="l" t="t" r="r" b="b"/>
            <a:pathLst>
              <a:path w="1822962" h="2558544">
                <a:moveTo>
                  <a:pt x="1822963" y="0"/>
                </a:moveTo>
                <a:lnTo>
                  <a:pt x="0" y="0"/>
                </a:lnTo>
                <a:lnTo>
                  <a:pt x="0" y="2558543"/>
                </a:lnTo>
                <a:lnTo>
                  <a:pt x="1822963" y="2558543"/>
                </a:lnTo>
                <a:lnTo>
                  <a:pt x="1822963"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Freeform 9"/>
          <p:cNvSpPr/>
          <p:nvPr/>
        </p:nvSpPr>
        <p:spPr>
          <a:xfrm>
            <a:off x="12214534" y="7629821"/>
            <a:ext cx="1822962" cy="2558544"/>
          </a:xfrm>
          <a:custGeom>
            <a:avLst/>
            <a:gdLst/>
            <a:ahLst/>
            <a:cxnLst/>
            <a:rect l="l" t="t" r="r" b="b"/>
            <a:pathLst>
              <a:path w="1822962" h="2558544">
                <a:moveTo>
                  <a:pt x="0" y="0"/>
                </a:moveTo>
                <a:lnTo>
                  <a:pt x="1822963" y="0"/>
                </a:lnTo>
                <a:lnTo>
                  <a:pt x="1822963" y="2558543"/>
                </a:lnTo>
                <a:lnTo>
                  <a:pt x="0" y="255854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flipH="1">
            <a:off x="6853789" y="6883949"/>
            <a:ext cx="1822962" cy="2558544"/>
          </a:xfrm>
          <a:custGeom>
            <a:avLst/>
            <a:gdLst/>
            <a:ahLst/>
            <a:cxnLst/>
            <a:rect l="l" t="t" r="r" b="b"/>
            <a:pathLst>
              <a:path w="1822962" h="2558544">
                <a:moveTo>
                  <a:pt x="1822963" y="0"/>
                </a:moveTo>
                <a:lnTo>
                  <a:pt x="0" y="0"/>
                </a:lnTo>
                <a:lnTo>
                  <a:pt x="0" y="2558543"/>
                </a:lnTo>
                <a:lnTo>
                  <a:pt x="1822963" y="2558543"/>
                </a:lnTo>
                <a:lnTo>
                  <a:pt x="1822963"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Freeform 11"/>
          <p:cNvSpPr/>
          <p:nvPr/>
        </p:nvSpPr>
        <p:spPr>
          <a:xfrm>
            <a:off x="14358107" y="7629821"/>
            <a:ext cx="1822962" cy="2558544"/>
          </a:xfrm>
          <a:custGeom>
            <a:avLst/>
            <a:gdLst/>
            <a:ahLst/>
            <a:cxnLst/>
            <a:rect l="l" t="t" r="r" b="b"/>
            <a:pathLst>
              <a:path w="1822962" h="2558544">
                <a:moveTo>
                  <a:pt x="0" y="0"/>
                </a:moveTo>
                <a:lnTo>
                  <a:pt x="1822963" y="0"/>
                </a:lnTo>
                <a:lnTo>
                  <a:pt x="1822963" y="2558543"/>
                </a:lnTo>
                <a:lnTo>
                  <a:pt x="0" y="255854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Freeform 12"/>
          <p:cNvSpPr/>
          <p:nvPr/>
        </p:nvSpPr>
        <p:spPr>
          <a:xfrm>
            <a:off x="10267747" y="6350549"/>
            <a:ext cx="1822962" cy="2558544"/>
          </a:xfrm>
          <a:custGeom>
            <a:avLst/>
            <a:gdLst/>
            <a:ahLst/>
            <a:cxnLst/>
            <a:rect l="l" t="t" r="r" b="b"/>
            <a:pathLst>
              <a:path w="1822962" h="2558544">
                <a:moveTo>
                  <a:pt x="0" y="0"/>
                </a:moveTo>
                <a:lnTo>
                  <a:pt x="1822962" y="0"/>
                </a:lnTo>
                <a:lnTo>
                  <a:pt x="1822962" y="2558543"/>
                </a:lnTo>
                <a:lnTo>
                  <a:pt x="0" y="255854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Freeform 13"/>
          <p:cNvSpPr/>
          <p:nvPr/>
        </p:nvSpPr>
        <p:spPr>
          <a:xfrm flipH="1">
            <a:off x="4704058" y="5874299"/>
            <a:ext cx="1822962" cy="2558544"/>
          </a:xfrm>
          <a:custGeom>
            <a:avLst/>
            <a:gdLst/>
            <a:ahLst/>
            <a:cxnLst/>
            <a:rect l="l" t="t" r="r" b="b"/>
            <a:pathLst>
              <a:path w="1822962" h="2558544">
                <a:moveTo>
                  <a:pt x="1822962" y="0"/>
                </a:moveTo>
                <a:lnTo>
                  <a:pt x="0" y="0"/>
                </a:lnTo>
                <a:lnTo>
                  <a:pt x="0" y="2558543"/>
                </a:lnTo>
                <a:lnTo>
                  <a:pt x="1822962" y="2558543"/>
                </a:lnTo>
                <a:lnTo>
                  <a:pt x="1822962"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Freeform 14"/>
          <p:cNvSpPr/>
          <p:nvPr/>
        </p:nvSpPr>
        <p:spPr>
          <a:xfrm flipH="1">
            <a:off x="5192535" y="7153571"/>
            <a:ext cx="1822962" cy="2558544"/>
          </a:xfrm>
          <a:custGeom>
            <a:avLst/>
            <a:gdLst/>
            <a:ahLst/>
            <a:cxnLst/>
            <a:rect l="l" t="t" r="r" b="b"/>
            <a:pathLst>
              <a:path w="1822962" h="2558544">
                <a:moveTo>
                  <a:pt x="1822962" y="0"/>
                </a:moveTo>
                <a:lnTo>
                  <a:pt x="0" y="0"/>
                </a:lnTo>
                <a:lnTo>
                  <a:pt x="0" y="2558543"/>
                </a:lnTo>
                <a:lnTo>
                  <a:pt x="1822962" y="2558543"/>
                </a:lnTo>
                <a:lnTo>
                  <a:pt x="1822962"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Freeform 15"/>
          <p:cNvSpPr/>
          <p:nvPr/>
        </p:nvSpPr>
        <p:spPr>
          <a:xfrm flipH="1">
            <a:off x="3369572" y="7153571"/>
            <a:ext cx="1822962" cy="2558544"/>
          </a:xfrm>
          <a:custGeom>
            <a:avLst/>
            <a:gdLst/>
            <a:ahLst/>
            <a:cxnLst/>
            <a:rect l="l" t="t" r="r" b="b"/>
            <a:pathLst>
              <a:path w="1822962" h="2558544">
                <a:moveTo>
                  <a:pt x="1822963" y="0"/>
                </a:moveTo>
                <a:lnTo>
                  <a:pt x="0" y="0"/>
                </a:lnTo>
                <a:lnTo>
                  <a:pt x="0" y="2558543"/>
                </a:lnTo>
                <a:lnTo>
                  <a:pt x="1822963" y="2558543"/>
                </a:lnTo>
                <a:lnTo>
                  <a:pt x="1822963"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Rectangle: Rounded Corners 21">
            <a:extLst>
              <a:ext uri="{FF2B5EF4-FFF2-40B4-BE49-F238E27FC236}">
                <a16:creationId xmlns:a16="http://schemas.microsoft.com/office/drawing/2014/main" id="{19899FED-752B-4546-904F-66676DD65C21}"/>
              </a:ext>
            </a:extLst>
          </p:cNvPr>
          <p:cNvSpPr/>
          <p:nvPr/>
        </p:nvSpPr>
        <p:spPr>
          <a:xfrm>
            <a:off x="457199" y="697030"/>
            <a:ext cx="17373599" cy="9362660"/>
          </a:xfrm>
          <a:prstGeom prst="roundRect">
            <a:avLst>
              <a:gd name="adj" fmla="val 11589"/>
            </a:avLst>
          </a:prstGeom>
          <a:solidFill>
            <a:schemeClr val="bg1">
              <a:alpha val="91000"/>
            </a:schemeClr>
          </a:solidFill>
          <a:ln w="762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3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7" name="Flowchart: Delay 16">
            <a:extLst>
              <a:ext uri="{FF2B5EF4-FFF2-40B4-BE49-F238E27FC236}">
                <a16:creationId xmlns:a16="http://schemas.microsoft.com/office/drawing/2014/main" id="{9EC9602A-70A6-4253-8989-A0F7052615BB}"/>
              </a:ext>
            </a:extLst>
          </p:cNvPr>
          <p:cNvSpPr/>
          <p:nvPr/>
        </p:nvSpPr>
        <p:spPr>
          <a:xfrm rot="16200000">
            <a:off x="4098249" y="-3555285"/>
            <a:ext cx="10026395" cy="17438703"/>
          </a:xfrm>
          <a:prstGeom prst="flowChartDelay">
            <a:avLst/>
          </a:prstGeom>
          <a:solidFill>
            <a:schemeClr val="bg1"/>
          </a:solidFill>
          <a:ln>
            <a:noFill/>
          </a:ln>
          <a:effectLst>
            <a:glow rad="101600">
              <a:srgbClr val="A1A1A0"/>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80E86D45-0737-45CB-9FC6-C4EAE8E16243}"/>
              </a:ext>
            </a:extLst>
          </p:cNvPr>
          <p:cNvSpPr txBox="1"/>
          <p:nvPr/>
        </p:nvSpPr>
        <p:spPr>
          <a:xfrm>
            <a:off x="1267645" y="3175770"/>
            <a:ext cx="10899264" cy="6009017"/>
          </a:xfrm>
          <a:prstGeom prst="rect">
            <a:avLst/>
          </a:prstGeom>
          <a:noFill/>
        </p:spPr>
        <p:txBody>
          <a:bodyPr wrap="square" rtlCol="0">
            <a:spAutoFit/>
          </a:bodyPr>
          <a:lstStyle/>
          <a:p>
            <a:pPr marL="0" marR="0" lvl="0" indent="0" algn="just" defTabSz="1371600" rtl="0" eaLnBrk="1" fontAlgn="auto" latinLnBrk="0" hangingPunct="1">
              <a:lnSpc>
                <a:spcPct val="120000"/>
              </a:lnSpc>
              <a:spcBef>
                <a:spcPts val="0"/>
              </a:spcBef>
              <a:spcAft>
                <a:spcPts val="0"/>
              </a:spcAft>
              <a:buClrTx/>
              <a:buSzTx/>
              <a:buFontTx/>
              <a:buNone/>
              <a:tabLst/>
              <a:defRPr/>
            </a:pPr>
            <a:r>
              <a:rPr kumimoji="0" lang="vi-VN" sz="54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Tiếng gà trưa</a:t>
            </a:r>
          </a:p>
          <a:p>
            <a:pPr marL="0" marR="0" lvl="0" indent="0" algn="just" defTabSz="1371600" rtl="0" eaLnBrk="1" fontAlgn="auto" latinLnBrk="0" hangingPunct="1">
              <a:lnSpc>
                <a:spcPct val="120000"/>
              </a:lnSpc>
              <a:spcBef>
                <a:spcPts val="0"/>
              </a:spcBef>
              <a:spcAft>
                <a:spcPts val="0"/>
              </a:spcAft>
              <a:buClrTx/>
              <a:buSzTx/>
              <a:buFontTx/>
              <a:buNone/>
              <a:tabLst/>
              <a:defRPr/>
            </a:pPr>
            <a:r>
              <a:rPr kumimoji="0" lang="vi-VN" sz="54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Ổ rơm hồng những trứng </a:t>
            </a:r>
          </a:p>
          <a:p>
            <a:pPr marL="0" marR="0" lvl="0" indent="0" algn="just" defTabSz="1371600" rtl="0" eaLnBrk="1" fontAlgn="auto" latinLnBrk="0" hangingPunct="1">
              <a:lnSpc>
                <a:spcPct val="120000"/>
              </a:lnSpc>
              <a:spcBef>
                <a:spcPts val="0"/>
              </a:spcBef>
              <a:spcAft>
                <a:spcPts val="0"/>
              </a:spcAft>
              <a:buClrTx/>
              <a:buSzTx/>
              <a:buFontTx/>
              <a:buNone/>
              <a:tabLst/>
              <a:defRPr/>
            </a:pPr>
            <a:r>
              <a:rPr kumimoji="0" lang="vi-VN" sz="54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Này con gà mái mơ </a:t>
            </a:r>
          </a:p>
          <a:p>
            <a:pPr marL="0" marR="0" lvl="0" indent="0" algn="just" defTabSz="1371600" rtl="0" eaLnBrk="1" fontAlgn="auto" latinLnBrk="0" hangingPunct="1">
              <a:lnSpc>
                <a:spcPct val="120000"/>
              </a:lnSpc>
              <a:spcBef>
                <a:spcPts val="0"/>
              </a:spcBef>
              <a:spcAft>
                <a:spcPts val="0"/>
              </a:spcAft>
              <a:buClrTx/>
              <a:buSzTx/>
              <a:buFontTx/>
              <a:buNone/>
              <a:tabLst/>
              <a:defRPr/>
            </a:pPr>
            <a:r>
              <a:rPr kumimoji="0" lang="vi-VN" sz="54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Khắp mình hoa đốm trắng </a:t>
            </a:r>
          </a:p>
          <a:p>
            <a:pPr marL="0" marR="0" lvl="0" indent="0" algn="just" defTabSz="1371600" rtl="0" eaLnBrk="1" fontAlgn="auto" latinLnBrk="0" hangingPunct="1">
              <a:lnSpc>
                <a:spcPct val="120000"/>
              </a:lnSpc>
              <a:spcBef>
                <a:spcPts val="0"/>
              </a:spcBef>
              <a:spcAft>
                <a:spcPts val="0"/>
              </a:spcAft>
              <a:buClrTx/>
              <a:buSzTx/>
              <a:buFontTx/>
              <a:buNone/>
              <a:tabLst/>
              <a:defRPr/>
            </a:pPr>
            <a:r>
              <a:rPr kumimoji="0" lang="vi-VN" sz="54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Này con gà mái vàng </a:t>
            </a:r>
          </a:p>
          <a:p>
            <a:pPr marL="0" marR="0" lvl="0" indent="0" algn="just" defTabSz="1371600" rtl="0" eaLnBrk="1" fontAlgn="auto" latinLnBrk="0" hangingPunct="1">
              <a:lnSpc>
                <a:spcPct val="120000"/>
              </a:lnSpc>
              <a:spcBef>
                <a:spcPts val="0"/>
              </a:spcBef>
              <a:spcAft>
                <a:spcPts val="0"/>
              </a:spcAft>
              <a:buClrTx/>
              <a:buSzTx/>
              <a:buFontTx/>
              <a:buNone/>
              <a:tabLst/>
              <a:defRPr/>
            </a:pPr>
            <a:r>
              <a:rPr kumimoji="0" lang="vi-VN" sz="54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Lông óng như màu nắng.</a:t>
            </a:r>
            <a:endParaRPr kumimoji="0" lang="vi-VN" sz="5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
        <p:nvSpPr>
          <p:cNvPr id="23" name="任意多边形 82">
            <a:extLst>
              <a:ext uri="{FF2B5EF4-FFF2-40B4-BE49-F238E27FC236}">
                <a16:creationId xmlns:a16="http://schemas.microsoft.com/office/drawing/2014/main" id="{A007F1E0-3EE5-4934-BBA1-C82568C2ADC8}"/>
              </a:ext>
            </a:extLst>
          </p:cNvPr>
          <p:cNvSpPr/>
          <p:nvPr/>
        </p:nvSpPr>
        <p:spPr>
          <a:xfrm rot="5400000">
            <a:off x="2121144" y="-1414013"/>
            <a:ext cx="1537233" cy="4995330"/>
          </a:xfrm>
          <a:custGeom>
            <a:avLst/>
            <a:gdLst>
              <a:gd name="connsiteX0" fmla="*/ 0 w 1975995"/>
              <a:gd name="connsiteY0" fmla="*/ 1141593 h 4720095"/>
              <a:gd name="connsiteX1" fmla="*/ 0 w 1975995"/>
              <a:gd name="connsiteY1" fmla="*/ 987997 h 4720095"/>
              <a:gd name="connsiteX2" fmla="*/ 987997 w 1975995"/>
              <a:gd name="connsiteY2" fmla="*/ 0 h 4720095"/>
              <a:gd name="connsiteX3" fmla="*/ 1975994 w 1975995"/>
              <a:gd name="connsiteY3" fmla="*/ 987997 h 4720095"/>
              <a:gd name="connsiteX4" fmla="*/ 1975994 w 1975995"/>
              <a:gd name="connsiteY4" fmla="*/ 1095950 h 4720095"/>
              <a:gd name="connsiteX5" fmla="*/ 1975995 w 1975995"/>
              <a:gd name="connsiteY5" fmla="*/ 1095950 h 4720095"/>
              <a:gd name="connsiteX6" fmla="*/ 1975995 w 1975995"/>
              <a:gd name="connsiteY6" fmla="*/ 4720095 h 4720095"/>
              <a:gd name="connsiteX7" fmla="*/ 2815 w 1975995"/>
              <a:gd name="connsiteY7" fmla="*/ 4720095 h 4720095"/>
              <a:gd name="connsiteX8" fmla="*/ 2815 w 1975995"/>
              <a:gd name="connsiteY8" fmla="*/ 1197340 h 472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5995" h="4720095">
                <a:moveTo>
                  <a:pt x="0" y="1141593"/>
                </a:moveTo>
                <a:lnTo>
                  <a:pt x="0" y="987997"/>
                </a:lnTo>
                <a:cubicBezTo>
                  <a:pt x="0" y="442341"/>
                  <a:pt x="442341" y="0"/>
                  <a:pt x="987997" y="0"/>
                </a:cubicBezTo>
                <a:cubicBezTo>
                  <a:pt x="1533653" y="0"/>
                  <a:pt x="1975994" y="442341"/>
                  <a:pt x="1975994" y="987997"/>
                </a:cubicBezTo>
                <a:lnTo>
                  <a:pt x="1975994" y="1095950"/>
                </a:lnTo>
                <a:lnTo>
                  <a:pt x="1975995" y="1095950"/>
                </a:lnTo>
                <a:lnTo>
                  <a:pt x="1975995" y="4720095"/>
                </a:lnTo>
                <a:lnTo>
                  <a:pt x="2815" y="4720095"/>
                </a:lnTo>
                <a:lnTo>
                  <a:pt x="2815" y="1197340"/>
                </a:lnTo>
                <a:close/>
              </a:path>
            </a:pathLst>
          </a:custGeom>
          <a:solidFill>
            <a:schemeClr val="accent2">
              <a:lumMod val="20000"/>
              <a:lumOff val="80000"/>
            </a:schemeClr>
          </a:solidFill>
          <a:ln w="12700" cap="flat" cmpd="sng" algn="ctr">
            <a:noFill/>
            <a:prstDash val="solid"/>
            <a:miter lim="800000"/>
          </a:ln>
          <a:effectLst/>
        </p:spPr>
        <p:txBody>
          <a:bodyPr wrap="square" rtlCol="0" anchor="ctr">
            <a:no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zh-CN" altLang="en-US" sz="27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ea"/>
              <a:sym typeface="+mn-lt"/>
            </a:endParaRPr>
          </a:p>
        </p:txBody>
      </p:sp>
      <p:grpSp>
        <p:nvGrpSpPr>
          <p:cNvPr id="24" name="组合 12">
            <a:extLst>
              <a:ext uri="{FF2B5EF4-FFF2-40B4-BE49-F238E27FC236}">
                <a16:creationId xmlns:a16="http://schemas.microsoft.com/office/drawing/2014/main" id="{1B7E7D8E-08DA-496F-868F-175ABFD1C383}"/>
              </a:ext>
            </a:extLst>
          </p:cNvPr>
          <p:cNvGrpSpPr/>
          <p:nvPr/>
        </p:nvGrpSpPr>
        <p:grpSpPr>
          <a:xfrm>
            <a:off x="4533024" y="339841"/>
            <a:ext cx="929712" cy="1126266"/>
            <a:chOff x="1267237" y="4149067"/>
            <a:chExt cx="1172591" cy="1420492"/>
          </a:xfrm>
        </p:grpSpPr>
        <p:sp>
          <p:nvSpPr>
            <p:cNvPr id="25" name="五角星 2">
              <a:extLst>
                <a:ext uri="{FF2B5EF4-FFF2-40B4-BE49-F238E27FC236}">
                  <a16:creationId xmlns:a16="http://schemas.microsoft.com/office/drawing/2014/main" id="{D7BB27AE-E7B7-44AD-9508-2BAA98C69442}"/>
                </a:ext>
              </a:extLst>
            </p:cNvPr>
            <p:cNvSpPr/>
            <p:nvPr/>
          </p:nvSpPr>
          <p:spPr>
            <a:xfrm rot="1013228">
              <a:off x="1267237" y="4149067"/>
              <a:ext cx="1172591" cy="1179462"/>
            </a:xfrm>
            <a:custGeom>
              <a:avLst/>
              <a:gdLst>
                <a:gd name="connsiteX0" fmla="*/ 1 w 914400"/>
                <a:gd name="connsiteY0" fmla="*/ 349269 h 914400"/>
                <a:gd name="connsiteX1" fmla="*/ 262140 w 914400"/>
                <a:gd name="connsiteY1" fmla="*/ 223173 h 914400"/>
                <a:gd name="connsiteX2" fmla="*/ 457200 w 914400"/>
                <a:gd name="connsiteY2" fmla="*/ 0 h 914400"/>
                <a:gd name="connsiteX3" fmla="*/ 652260 w 914400"/>
                <a:gd name="connsiteY3" fmla="*/ 223173 h 914400"/>
                <a:gd name="connsiteX4" fmla="*/ 914399 w 914400"/>
                <a:gd name="connsiteY4" fmla="*/ 349269 h 914400"/>
                <a:gd name="connsiteX5" fmla="*/ 772814 w 914400"/>
                <a:gd name="connsiteY5" fmla="*/ 613293 h 914400"/>
                <a:gd name="connsiteX6" fmla="*/ 739765 w 914400"/>
                <a:gd name="connsiteY6" fmla="*/ 914398 h 914400"/>
                <a:gd name="connsiteX7" fmla="*/ 457200 w 914400"/>
                <a:gd name="connsiteY7" fmla="*/ 854400 h 914400"/>
                <a:gd name="connsiteX8" fmla="*/ 174635 w 914400"/>
                <a:gd name="connsiteY8" fmla="*/ 914398 h 914400"/>
                <a:gd name="connsiteX9" fmla="*/ 141586 w 914400"/>
                <a:gd name="connsiteY9" fmla="*/ 613293 h 914400"/>
                <a:gd name="connsiteX10" fmla="*/ 1 w 914400"/>
                <a:gd name="connsiteY10" fmla="*/ 349269 h 914400"/>
                <a:gd name="connsiteX0" fmla="*/ 0 w 914398"/>
                <a:gd name="connsiteY0" fmla="*/ 349269 h 923906"/>
                <a:gd name="connsiteX1" fmla="*/ 262139 w 914398"/>
                <a:gd name="connsiteY1" fmla="*/ 223173 h 923906"/>
                <a:gd name="connsiteX2" fmla="*/ 457199 w 914398"/>
                <a:gd name="connsiteY2" fmla="*/ 0 h 923906"/>
                <a:gd name="connsiteX3" fmla="*/ 652259 w 914398"/>
                <a:gd name="connsiteY3" fmla="*/ 223173 h 923906"/>
                <a:gd name="connsiteX4" fmla="*/ 914398 w 914398"/>
                <a:gd name="connsiteY4" fmla="*/ 349269 h 923906"/>
                <a:gd name="connsiteX5" fmla="*/ 772813 w 914398"/>
                <a:gd name="connsiteY5" fmla="*/ 613293 h 923906"/>
                <a:gd name="connsiteX6" fmla="*/ 739764 w 914398"/>
                <a:gd name="connsiteY6" fmla="*/ 914398 h 923906"/>
                <a:gd name="connsiteX7" fmla="*/ 457199 w 914398"/>
                <a:gd name="connsiteY7" fmla="*/ 854400 h 923906"/>
                <a:gd name="connsiteX8" fmla="*/ 174634 w 914398"/>
                <a:gd name="connsiteY8" fmla="*/ 914398 h 923906"/>
                <a:gd name="connsiteX9" fmla="*/ 141585 w 914398"/>
                <a:gd name="connsiteY9" fmla="*/ 613293 h 923906"/>
                <a:gd name="connsiteX10" fmla="*/ 0 w 914398"/>
                <a:gd name="connsiteY10" fmla="*/ 349269 h 923906"/>
                <a:gd name="connsiteX0" fmla="*/ 0 w 916461"/>
                <a:gd name="connsiteY0" fmla="*/ 349269 h 923906"/>
                <a:gd name="connsiteX1" fmla="*/ 262139 w 916461"/>
                <a:gd name="connsiteY1" fmla="*/ 223173 h 923906"/>
                <a:gd name="connsiteX2" fmla="*/ 457199 w 916461"/>
                <a:gd name="connsiteY2" fmla="*/ 0 h 923906"/>
                <a:gd name="connsiteX3" fmla="*/ 652259 w 916461"/>
                <a:gd name="connsiteY3" fmla="*/ 223173 h 923906"/>
                <a:gd name="connsiteX4" fmla="*/ 914398 w 916461"/>
                <a:gd name="connsiteY4" fmla="*/ 349269 h 923906"/>
                <a:gd name="connsiteX5" fmla="*/ 772813 w 916461"/>
                <a:gd name="connsiteY5" fmla="*/ 613293 h 923906"/>
                <a:gd name="connsiteX6" fmla="*/ 739764 w 916461"/>
                <a:gd name="connsiteY6" fmla="*/ 914398 h 923906"/>
                <a:gd name="connsiteX7" fmla="*/ 457199 w 916461"/>
                <a:gd name="connsiteY7" fmla="*/ 854400 h 923906"/>
                <a:gd name="connsiteX8" fmla="*/ 174634 w 916461"/>
                <a:gd name="connsiteY8" fmla="*/ 914398 h 923906"/>
                <a:gd name="connsiteX9" fmla="*/ 141585 w 916461"/>
                <a:gd name="connsiteY9" fmla="*/ 613293 h 923906"/>
                <a:gd name="connsiteX10" fmla="*/ 0 w 916461"/>
                <a:gd name="connsiteY10" fmla="*/ 349269 h 923906"/>
                <a:gd name="connsiteX0" fmla="*/ 0 w 916461"/>
                <a:gd name="connsiteY0" fmla="*/ 349269 h 923906"/>
                <a:gd name="connsiteX1" fmla="*/ 262139 w 916461"/>
                <a:gd name="connsiteY1" fmla="*/ 223173 h 923906"/>
                <a:gd name="connsiteX2" fmla="*/ 457199 w 916461"/>
                <a:gd name="connsiteY2" fmla="*/ 0 h 923906"/>
                <a:gd name="connsiteX3" fmla="*/ 652259 w 916461"/>
                <a:gd name="connsiteY3" fmla="*/ 223173 h 923906"/>
                <a:gd name="connsiteX4" fmla="*/ 914398 w 916461"/>
                <a:gd name="connsiteY4" fmla="*/ 349269 h 923906"/>
                <a:gd name="connsiteX5" fmla="*/ 772813 w 916461"/>
                <a:gd name="connsiteY5" fmla="*/ 613293 h 923906"/>
                <a:gd name="connsiteX6" fmla="*/ 739764 w 916461"/>
                <a:gd name="connsiteY6" fmla="*/ 914398 h 923906"/>
                <a:gd name="connsiteX7" fmla="*/ 457199 w 916461"/>
                <a:gd name="connsiteY7" fmla="*/ 854400 h 923906"/>
                <a:gd name="connsiteX8" fmla="*/ 174634 w 916461"/>
                <a:gd name="connsiteY8" fmla="*/ 914398 h 923906"/>
                <a:gd name="connsiteX9" fmla="*/ 141585 w 916461"/>
                <a:gd name="connsiteY9" fmla="*/ 613293 h 923906"/>
                <a:gd name="connsiteX10" fmla="*/ 0 w 916461"/>
                <a:gd name="connsiteY10" fmla="*/ 349269 h 923906"/>
                <a:gd name="connsiteX0" fmla="*/ 2063 w 918524"/>
                <a:gd name="connsiteY0" fmla="*/ 349269 h 923906"/>
                <a:gd name="connsiteX1" fmla="*/ 264202 w 918524"/>
                <a:gd name="connsiteY1" fmla="*/ 223173 h 923906"/>
                <a:gd name="connsiteX2" fmla="*/ 459262 w 918524"/>
                <a:gd name="connsiteY2" fmla="*/ 0 h 923906"/>
                <a:gd name="connsiteX3" fmla="*/ 654322 w 918524"/>
                <a:gd name="connsiteY3" fmla="*/ 223173 h 923906"/>
                <a:gd name="connsiteX4" fmla="*/ 916461 w 918524"/>
                <a:gd name="connsiteY4" fmla="*/ 349269 h 923906"/>
                <a:gd name="connsiteX5" fmla="*/ 774876 w 918524"/>
                <a:gd name="connsiteY5" fmla="*/ 613293 h 923906"/>
                <a:gd name="connsiteX6" fmla="*/ 741827 w 918524"/>
                <a:gd name="connsiteY6" fmla="*/ 914398 h 923906"/>
                <a:gd name="connsiteX7" fmla="*/ 459262 w 918524"/>
                <a:gd name="connsiteY7" fmla="*/ 854400 h 923906"/>
                <a:gd name="connsiteX8" fmla="*/ 176697 w 918524"/>
                <a:gd name="connsiteY8" fmla="*/ 914398 h 923906"/>
                <a:gd name="connsiteX9" fmla="*/ 143648 w 918524"/>
                <a:gd name="connsiteY9" fmla="*/ 613293 h 923906"/>
                <a:gd name="connsiteX10" fmla="*/ 2063 w 918524"/>
                <a:gd name="connsiteY10" fmla="*/ 349269 h 923906"/>
                <a:gd name="connsiteX0" fmla="*/ 2063 w 918524"/>
                <a:gd name="connsiteY0" fmla="*/ 349269 h 923906"/>
                <a:gd name="connsiteX1" fmla="*/ 264202 w 918524"/>
                <a:gd name="connsiteY1" fmla="*/ 223173 h 923906"/>
                <a:gd name="connsiteX2" fmla="*/ 459262 w 918524"/>
                <a:gd name="connsiteY2" fmla="*/ 0 h 923906"/>
                <a:gd name="connsiteX3" fmla="*/ 654322 w 918524"/>
                <a:gd name="connsiteY3" fmla="*/ 223173 h 923906"/>
                <a:gd name="connsiteX4" fmla="*/ 916461 w 918524"/>
                <a:gd name="connsiteY4" fmla="*/ 349269 h 923906"/>
                <a:gd name="connsiteX5" fmla="*/ 774876 w 918524"/>
                <a:gd name="connsiteY5" fmla="*/ 613293 h 923906"/>
                <a:gd name="connsiteX6" fmla="*/ 741827 w 918524"/>
                <a:gd name="connsiteY6" fmla="*/ 914398 h 923906"/>
                <a:gd name="connsiteX7" fmla="*/ 459262 w 918524"/>
                <a:gd name="connsiteY7" fmla="*/ 854400 h 923906"/>
                <a:gd name="connsiteX8" fmla="*/ 176697 w 918524"/>
                <a:gd name="connsiteY8" fmla="*/ 914398 h 923906"/>
                <a:gd name="connsiteX9" fmla="*/ 143648 w 918524"/>
                <a:gd name="connsiteY9" fmla="*/ 613293 h 923906"/>
                <a:gd name="connsiteX10" fmla="*/ 2063 w 918524"/>
                <a:gd name="connsiteY10" fmla="*/ 349269 h 923906"/>
                <a:gd name="connsiteX0" fmla="*/ 2063 w 918524"/>
                <a:gd name="connsiteY0" fmla="*/ 349269 h 923906"/>
                <a:gd name="connsiteX1" fmla="*/ 264202 w 918524"/>
                <a:gd name="connsiteY1" fmla="*/ 223173 h 923906"/>
                <a:gd name="connsiteX2" fmla="*/ 459262 w 918524"/>
                <a:gd name="connsiteY2" fmla="*/ 0 h 923906"/>
                <a:gd name="connsiteX3" fmla="*/ 654322 w 918524"/>
                <a:gd name="connsiteY3" fmla="*/ 223173 h 923906"/>
                <a:gd name="connsiteX4" fmla="*/ 916461 w 918524"/>
                <a:gd name="connsiteY4" fmla="*/ 349269 h 923906"/>
                <a:gd name="connsiteX5" fmla="*/ 774876 w 918524"/>
                <a:gd name="connsiteY5" fmla="*/ 613293 h 923906"/>
                <a:gd name="connsiteX6" fmla="*/ 741827 w 918524"/>
                <a:gd name="connsiteY6" fmla="*/ 914398 h 923906"/>
                <a:gd name="connsiteX7" fmla="*/ 459262 w 918524"/>
                <a:gd name="connsiteY7" fmla="*/ 854400 h 923906"/>
                <a:gd name="connsiteX8" fmla="*/ 176697 w 918524"/>
                <a:gd name="connsiteY8" fmla="*/ 914398 h 923906"/>
                <a:gd name="connsiteX9" fmla="*/ 143648 w 918524"/>
                <a:gd name="connsiteY9" fmla="*/ 613293 h 923906"/>
                <a:gd name="connsiteX10" fmla="*/ 2063 w 918524"/>
                <a:gd name="connsiteY10" fmla="*/ 349269 h 923906"/>
                <a:gd name="connsiteX0" fmla="*/ 2063 w 918524"/>
                <a:gd name="connsiteY0" fmla="*/ 349269 h 923906"/>
                <a:gd name="connsiteX1" fmla="*/ 264202 w 918524"/>
                <a:gd name="connsiteY1" fmla="*/ 223173 h 923906"/>
                <a:gd name="connsiteX2" fmla="*/ 459262 w 918524"/>
                <a:gd name="connsiteY2" fmla="*/ 0 h 923906"/>
                <a:gd name="connsiteX3" fmla="*/ 654322 w 918524"/>
                <a:gd name="connsiteY3" fmla="*/ 223173 h 923906"/>
                <a:gd name="connsiteX4" fmla="*/ 916461 w 918524"/>
                <a:gd name="connsiteY4" fmla="*/ 349269 h 923906"/>
                <a:gd name="connsiteX5" fmla="*/ 774876 w 918524"/>
                <a:gd name="connsiteY5" fmla="*/ 613293 h 923906"/>
                <a:gd name="connsiteX6" fmla="*/ 741827 w 918524"/>
                <a:gd name="connsiteY6" fmla="*/ 914398 h 923906"/>
                <a:gd name="connsiteX7" fmla="*/ 459262 w 918524"/>
                <a:gd name="connsiteY7" fmla="*/ 854400 h 923906"/>
                <a:gd name="connsiteX8" fmla="*/ 176697 w 918524"/>
                <a:gd name="connsiteY8" fmla="*/ 914398 h 923906"/>
                <a:gd name="connsiteX9" fmla="*/ 143648 w 918524"/>
                <a:gd name="connsiteY9" fmla="*/ 613293 h 923906"/>
                <a:gd name="connsiteX10" fmla="*/ 2063 w 918524"/>
                <a:gd name="connsiteY10" fmla="*/ 349269 h 923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8524" h="923906">
                  <a:moveTo>
                    <a:pt x="2063" y="349269"/>
                  </a:moveTo>
                  <a:cubicBezTo>
                    <a:pt x="22155" y="284249"/>
                    <a:pt x="188002" y="281384"/>
                    <a:pt x="264202" y="223173"/>
                  </a:cubicBezTo>
                  <a:cubicBezTo>
                    <a:pt x="340402" y="164962"/>
                    <a:pt x="394242" y="0"/>
                    <a:pt x="459262" y="0"/>
                  </a:cubicBezTo>
                  <a:cubicBezTo>
                    <a:pt x="524282" y="0"/>
                    <a:pt x="578122" y="164962"/>
                    <a:pt x="654322" y="223173"/>
                  </a:cubicBezTo>
                  <a:cubicBezTo>
                    <a:pt x="730522" y="281384"/>
                    <a:pt x="896369" y="284249"/>
                    <a:pt x="916461" y="349269"/>
                  </a:cubicBezTo>
                  <a:cubicBezTo>
                    <a:pt x="936553" y="414289"/>
                    <a:pt x="803982" y="519105"/>
                    <a:pt x="774876" y="613293"/>
                  </a:cubicBezTo>
                  <a:cubicBezTo>
                    <a:pt x="745770" y="707481"/>
                    <a:pt x="794429" y="874213"/>
                    <a:pt x="741827" y="914398"/>
                  </a:cubicBezTo>
                  <a:cubicBezTo>
                    <a:pt x="689225" y="954583"/>
                    <a:pt x="553450" y="854400"/>
                    <a:pt x="459262" y="854400"/>
                  </a:cubicBezTo>
                  <a:cubicBezTo>
                    <a:pt x="365074" y="874399"/>
                    <a:pt x="257367" y="928196"/>
                    <a:pt x="176697" y="914398"/>
                  </a:cubicBezTo>
                  <a:cubicBezTo>
                    <a:pt x="96027" y="900600"/>
                    <a:pt x="172754" y="707481"/>
                    <a:pt x="143648" y="613293"/>
                  </a:cubicBezTo>
                  <a:cubicBezTo>
                    <a:pt x="114542" y="519105"/>
                    <a:pt x="-18029" y="414289"/>
                    <a:pt x="2063" y="349269"/>
                  </a:cubicBezTo>
                  <a:close/>
                </a:path>
              </a:pathLst>
            </a:custGeom>
            <a:solidFill>
              <a:srgbClr val="FDDF03"/>
            </a:solidFill>
            <a:ln w="63500" cap="flat" cmpd="sng" algn="ctr">
              <a:noFill/>
              <a:prstDash val="solid"/>
              <a:miter lim="800000"/>
            </a:ln>
            <a:effectLst>
              <a:outerShdw blurRad="190500" dist="63500" dir="5400000" algn="t" rotWithShape="0">
                <a:prstClr val="black">
                  <a:alpha val="20000"/>
                </a:prstClr>
              </a:outerShdw>
            </a:effectLst>
            <a:scene3d>
              <a:camera prst="orthographicFront"/>
              <a:lightRig rig="threePt" dir="t"/>
            </a:scene3d>
            <a:sp3d extrusionH="76200" contourW="31750" prstMaterial="plastic">
              <a:bevelT w="438150" h="158750" prst="angle"/>
              <a:bevelB w="88900"/>
              <a:extrusionClr>
                <a:srgbClr val="0DDBF1"/>
              </a:extrusionClr>
              <a:contourClr>
                <a:sysClr val="window" lastClr="FFFFFF"/>
              </a:contourClr>
            </a:sp3d>
          </p:spPr>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zh-CN" altLang="en-US" sz="27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ea"/>
                <a:sym typeface="+mn-lt"/>
              </a:endParaRPr>
            </a:p>
          </p:txBody>
        </p:sp>
        <p:sp>
          <p:nvSpPr>
            <p:cNvPr id="26" name="文本框 14">
              <a:extLst>
                <a:ext uri="{FF2B5EF4-FFF2-40B4-BE49-F238E27FC236}">
                  <a16:creationId xmlns:a16="http://schemas.microsoft.com/office/drawing/2014/main" id="{B061D337-B492-41BE-A301-7B837682827B}"/>
                </a:ext>
              </a:extLst>
            </p:cNvPr>
            <p:cNvSpPr txBox="1"/>
            <p:nvPr/>
          </p:nvSpPr>
          <p:spPr>
            <a:xfrm>
              <a:off x="1496256" y="4521472"/>
              <a:ext cx="232990" cy="1048087"/>
            </a:xfrm>
            <a:prstGeom prst="rect">
              <a:avLst/>
            </a:prstGeom>
            <a:noFill/>
            <a:ln>
              <a:noFill/>
            </a:ln>
          </p:spPr>
          <p:txBody>
            <a:bodyPr wrap="none" rtlCol="0">
              <a:spAutoFit/>
            </a:bodyPr>
            <a:lstStyle/>
            <a:p>
              <a:pPr marL="0" marR="0" lvl="0" indent="0" algn="l" defTabSz="1371600" rtl="0" eaLnBrk="1" fontAlgn="auto" latinLnBrk="0" hangingPunct="1">
                <a:lnSpc>
                  <a:spcPct val="100000"/>
                </a:lnSpc>
                <a:spcBef>
                  <a:spcPts val="0"/>
                </a:spcBef>
                <a:spcAft>
                  <a:spcPts val="0"/>
                </a:spcAft>
                <a:buClrTx/>
                <a:buSzTx/>
                <a:buFontTx/>
                <a:buNone/>
                <a:tabLst/>
                <a:defRPr/>
              </a:pPr>
              <a:endParaRPr kumimoji="0" lang="zh-CN" altLang="en-US" sz="4800" b="0" i="0" u="none" strike="noStrike" kern="0" cap="none" spc="0" normalizeH="0" baseline="0" noProof="0" dirty="0">
                <a:ln w="25400">
                  <a:solidFill>
                    <a:srgbClr val="20B6BE"/>
                  </a:solidFill>
                </a:ln>
                <a:solidFill>
                  <a:prstClr val="white"/>
                </a:solidFill>
                <a:effectLst/>
                <a:uLnTx/>
                <a:uFillTx/>
                <a:latin typeface="等线" panose="020F0502020204030204"/>
                <a:ea typeface="等线" panose="02010600030101010101" pitchFamily="2" charset="-122"/>
                <a:cs typeface="+mn-ea"/>
                <a:sym typeface="+mn-lt"/>
              </a:endParaRPr>
            </a:p>
          </p:txBody>
        </p:sp>
      </p:grpSp>
      <p:sp>
        <p:nvSpPr>
          <p:cNvPr id="27" name="TextBox 26">
            <a:extLst>
              <a:ext uri="{FF2B5EF4-FFF2-40B4-BE49-F238E27FC236}">
                <a16:creationId xmlns:a16="http://schemas.microsoft.com/office/drawing/2014/main" id="{124535CE-4496-4DFE-8FAD-01AFE7A35A53}"/>
              </a:ext>
            </a:extLst>
          </p:cNvPr>
          <p:cNvSpPr txBox="1"/>
          <p:nvPr/>
        </p:nvSpPr>
        <p:spPr>
          <a:xfrm rot="21591154">
            <a:off x="203135" y="207025"/>
            <a:ext cx="4926267" cy="1615827"/>
          </a:xfrm>
          <a:prstGeom prst="rect">
            <a:avLst/>
          </a:prstGeom>
          <a:noFill/>
        </p:spPr>
        <p:txBody>
          <a:bodyPr wrap="square" rtlCol="0">
            <a:sp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lang="en-US" sz="9900" b="1">
                <a:ln w="0"/>
                <a:solidFill>
                  <a:srgbClr val="C00000"/>
                </a:solidFill>
                <a:latin typeface="UTM Edwardian" panose="02040603050506020204" pitchFamily="18" charset="0"/>
                <a:ea typeface="LNTH-LuoLuoNotangYuanTi 1" pitchFamily="2" charset="-128"/>
                <a:cs typeface="LNTH-LuoLuoNotangYuanTi 1" pitchFamily="2" charset="-128"/>
              </a:rPr>
              <a:t>Đoạn</a:t>
            </a:r>
            <a:r>
              <a:rPr kumimoji="0" lang="en-US" sz="9900" b="1" i="0" u="none" strike="noStrike" kern="1200" cap="none" spc="0" normalizeH="0" baseline="0" noProof="0">
                <a:ln w="0"/>
                <a:solidFill>
                  <a:srgbClr val="C00000"/>
                </a:solidFill>
                <a:effectLst/>
                <a:uLnTx/>
                <a:uFillTx/>
                <a:latin typeface="UTM Edwardian" panose="02040603050506020204" pitchFamily="18" charset="0"/>
                <a:ea typeface="LNTH-LuoLuoNotangYuanTi 1" pitchFamily="2" charset="-128"/>
                <a:cs typeface="LNTH-LuoLuoNotangYuanTi 1" pitchFamily="2" charset="-128"/>
              </a:rPr>
              <a:t>2</a:t>
            </a:r>
            <a:endParaRPr kumimoji="0" lang="en-US" sz="9900" b="1" i="0" u="none" strike="noStrike" kern="1200" cap="none" spc="0" normalizeH="0" baseline="0" noProof="0" dirty="0">
              <a:ln w="0"/>
              <a:solidFill>
                <a:srgbClr val="C00000"/>
              </a:solidFill>
              <a:effectLst/>
              <a:uLnTx/>
              <a:uFillTx/>
              <a:latin typeface="UTM Edwardian" panose="02040603050506020204" pitchFamily="18" charset="0"/>
              <a:ea typeface="LNTH-LuoLuoNotangYuanTi 1" pitchFamily="2" charset="-128"/>
              <a:cs typeface="LNTH-LuoLuoNotangYuanTi 1" pitchFamily="2" charset="-128"/>
            </a:endParaRPr>
          </a:p>
        </p:txBody>
      </p:sp>
      <p:cxnSp>
        <p:nvCxnSpPr>
          <p:cNvPr id="28" name="Straight Connector 27">
            <a:extLst>
              <a:ext uri="{FF2B5EF4-FFF2-40B4-BE49-F238E27FC236}">
                <a16:creationId xmlns:a16="http://schemas.microsoft.com/office/drawing/2014/main" id="{8E538B20-3538-4B4A-9DAD-00D253C56BB3}"/>
              </a:ext>
            </a:extLst>
          </p:cNvPr>
          <p:cNvCxnSpPr>
            <a:cxnSpLocks/>
          </p:cNvCxnSpPr>
          <p:nvPr/>
        </p:nvCxnSpPr>
        <p:spPr>
          <a:xfrm flipV="1">
            <a:off x="5121796" y="3450111"/>
            <a:ext cx="289063" cy="61357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4661DC0-CFF0-4A24-A8F6-C4E5A6850E09}"/>
              </a:ext>
            </a:extLst>
          </p:cNvPr>
          <p:cNvCxnSpPr>
            <a:cxnSpLocks/>
          </p:cNvCxnSpPr>
          <p:nvPr/>
        </p:nvCxnSpPr>
        <p:spPr>
          <a:xfrm flipH="1">
            <a:off x="1204130" y="5070933"/>
            <a:ext cx="176020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194FB5F-924E-4CD4-9AC6-D5E10DD65FCC}"/>
              </a:ext>
            </a:extLst>
          </p:cNvPr>
          <p:cNvCxnSpPr>
            <a:cxnSpLocks/>
          </p:cNvCxnSpPr>
          <p:nvPr/>
        </p:nvCxnSpPr>
        <p:spPr>
          <a:xfrm flipH="1">
            <a:off x="13476208" y="7138737"/>
            <a:ext cx="270486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5AC0045-B812-4224-9D4F-3C98A2DDADA3}"/>
              </a:ext>
            </a:extLst>
          </p:cNvPr>
          <p:cNvSpPr txBox="1"/>
          <p:nvPr/>
        </p:nvSpPr>
        <p:spPr>
          <a:xfrm>
            <a:off x="9293350" y="3225087"/>
            <a:ext cx="8232650" cy="4014625"/>
          </a:xfrm>
          <a:prstGeom prst="rect">
            <a:avLst/>
          </a:prstGeom>
          <a:noFill/>
        </p:spPr>
        <p:txBody>
          <a:bodyPr wrap="square" rtlCol="0">
            <a:spAutoFit/>
          </a:bodyPr>
          <a:lstStyle/>
          <a:p>
            <a:pPr marL="0" marR="0" lvl="0" indent="0" algn="just" defTabSz="1371600" rtl="0" eaLnBrk="1" fontAlgn="auto" latinLnBrk="0" hangingPunct="1">
              <a:lnSpc>
                <a:spcPct val="120000"/>
              </a:lnSpc>
              <a:spcBef>
                <a:spcPts val="0"/>
              </a:spcBef>
              <a:spcAft>
                <a:spcPts val="0"/>
              </a:spcAft>
              <a:buClrTx/>
              <a:buSzTx/>
              <a:buFontTx/>
              <a:buNone/>
              <a:tabLst/>
              <a:defRPr/>
            </a:pPr>
            <a:r>
              <a:rPr kumimoji="0" lang="vi-VN" sz="54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Tiếng gà trưa</a:t>
            </a:r>
          </a:p>
          <a:p>
            <a:pPr marL="0" marR="0" lvl="0" indent="0" algn="just" defTabSz="1371600" rtl="0" eaLnBrk="1" fontAlgn="auto" latinLnBrk="0" hangingPunct="1">
              <a:lnSpc>
                <a:spcPct val="120000"/>
              </a:lnSpc>
              <a:spcBef>
                <a:spcPts val="0"/>
              </a:spcBef>
              <a:spcAft>
                <a:spcPts val="0"/>
              </a:spcAft>
              <a:buClrTx/>
              <a:buSzTx/>
              <a:buFontTx/>
              <a:buNone/>
              <a:tabLst/>
              <a:defRPr/>
            </a:pPr>
            <a:r>
              <a:rPr kumimoji="0" lang="vi-VN" sz="54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Mang bao nhiêu hạnh phúc </a:t>
            </a:r>
          </a:p>
          <a:p>
            <a:pPr marL="0" marR="0" lvl="0" indent="0" algn="just" defTabSz="1371600" rtl="0" eaLnBrk="1" fontAlgn="auto" latinLnBrk="0" hangingPunct="1">
              <a:lnSpc>
                <a:spcPct val="120000"/>
              </a:lnSpc>
              <a:spcBef>
                <a:spcPts val="0"/>
              </a:spcBef>
              <a:spcAft>
                <a:spcPts val="0"/>
              </a:spcAft>
              <a:buClrTx/>
              <a:buSzTx/>
              <a:buFontTx/>
              <a:buNone/>
              <a:tabLst/>
              <a:defRPr/>
            </a:pPr>
            <a:r>
              <a:rPr kumimoji="0" lang="vi-VN" sz="54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Đêm cháu về nằm mơ </a:t>
            </a:r>
          </a:p>
          <a:p>
            <a:pPr marL="0" marR="0" lvl="0" indent="0" algn="just" defTabSz="1371600" rtl="0" eaLnBrk="1" fontAlgn="auto" latinLnBrk="0" hangingPunct="1">
              <a:lnSpc>
                <a:spcPct val="120000"/>
              </a:lnSpc>
              <a:spcBef>
                <a:spcPts val="0"/>
              </a:spcBef>
              <a:spcAft>
                <a:spcPts val="0"/>
              </a:spcAft>
              <a:buClrTx/>
              <a:buSzTx/>
              <a:buFontTx/>
              <a:buNone/>
              <a:tabLst/>
              <a:defRPr/>
            </a:pPr>
            <a:r>
              <a:rPr kumimoji="0" lang="vi-VN" sz="54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Giấc ngủ hồng sắc trứng.</a:t>
            </a:r>
          </a:p>
        </p:txBody>
      </p:sp>
      <p:cxnSp>
        <p:nvCxnSpPr>
          <p:cNvPr id="22" name="Straight Connector 21">
            <a:extLst>
              <a:ext uri="{FF2B5EF4-FFF2-40B4-BE49-F238E27FC236}">
                <a16:creationId xmlns:a16="http://schemas.microsoft.com/office/drawing/2014/main" id="{0DAB4717-8BD4-E710-E99C-2D50FDD5D324}"/>
              </a:ext>
            </a:extLst>
          </p:cNvPr>
          <p:cNvCxnSpPr>
            <a:cxnSpLocks/>
          </p:cNvCxnSpPr>
          <p:nvPr/>
        </p:nvCxnSpPr>
        <p:spPr>
          <a:xfrm flipV="1">
            <a:off x="4704058" y="4484474"/>
            <a:ext cx="289063" cy="61357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1D920A7-6532-06AF-5C92-EEF251DFFEFD}"/>
              </a:ext>
            </a:extLst>
          </p:cNvPr>
          <p:cNvCxnSpPr>
            <a:cxnSpLocks/>
          </p:cNvCxnSpPr>
          <p:nvPr/>
        </p:nvCxnSpPr>
        <p:spPr>
          <a:xfrm flipV="1">
            <a:off x="8480923" y="4457356"/>
            <a:ext cx="289063" cy="61357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3CEE264-7926-32B5-8316-F3E711286BF6}"/>
              </a:ext>
            </a:extLst>
          </p:cNvPr>
          <p:cNvCxnSpPr>
            <a:cxnSpLocks/>
          </p:cNvCxnSpPr>
          <p:nvPr/>
        </p:nvCxnSpPr>
        <p:spPr>
          <a:xfrm flipV="1">
            <a:off x="2379060" y="5389649"/>
            <a:ext cx="289063" cy="61357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164534C-BE20-29E9-A0C8-63513B1A898C}"/>
              </a:ext>
            </a:extLst>
          </p:cNvPr>
          <p:cNvCxnSpPr>
            <a:cxnSpLocks/>
          </p:cNvCxnSpPr>
          <p:nvPr/>
        </p:nvCxnSpPr>
        <p:spPr>
          <a:xfrm flipV="1">
            <a:off x="6695174" y="5389649"/>
            <a:ext cx="289063" cy="61357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17EE065-FF0E-F000-4FA7-CAF99FF8EEBE}"/>
              </a:ext>
            </a:extLst>
          </p:cNvPr>
          <p:cNvCxnSpPr>
            <a:cxnSpLocks/>
          </p:cNvCxnSpPr>
          <p:nvPr/>
        </p:nvCxnSpPr>
        <p:spPr>
          <a:xfrm flipV="1">
            <a:off x="4326959" y="6396020"/>
            <a:ext cx="289063" cy="61357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5518563-26F7-7C2B-D842-1AA44D108DBC}"/>
              </a:ext>
            </a:extLst>
          </p:cNvPr>
          <p:cNvCxnSpPr>
            <a:cxnSpLocks/>
          </p:cNvCxnSpPr>
          <p:nvPr/>
        </p:nvCxnSpPr>
        <p:spPr>
          <a:xfrm flipV="1">
            <a:off x="8686117" y="6472681"/>
            <a:ext cx="289063" cy="61357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96972B1-F823-140A-4212-F3FD55F3E9A3}"/>
              </a:ext>
            </a:extLst>
          </p:cNvPr>
          <p:cNvCxnSpPr>
            <a:cxnSpLocks/>
          </p:cNvCxnSpPr>
          <p:nvPr/>
        </p:nvCxnSpPr>
        <p:spPr>
          <a:xfrm flipV="1">
            <a:off x="2400994" y="7338233"/>
            <a:ext cx="289063" cy="61357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95A58D3-A2BD-081B-794A-F7D9205D016C}"/>
              </a:ext>
            </a:extLst>
          </p:cNvPr>
          <p:cNvCxnSpPr>
            <a:cxnSpLocks/>
          </p:cNvCxnSpPr>
          <p:nvPr/>
        </p:nvCxnSpPr>
        <p:spPr>
          <a:xfrm flipV="1">
            <a:off x="7019619" y="7387656"/>
            <a:ext cx="289063" cy="61357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823B1C8-E269-1399-21CA-1E151802EBD1}"/>
              </a:ext>
            </a:extLst>
          </p:cNvPr>
          <p:cNvCxnSpPr>
            <a:cxnSpLocks/>
          </p:cNvCxnSpPr>
          <p:nvPr/>
        </p:nvCxnSpPr>
        <p:spPr>
          <a:xfrm flipV="1">
            <a:off x="3832986" y="8393275"/>
            <a:ext cx="289063" cy="61357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A46296E-A3A8-9451-D55B-091B0AACF19C}"/>
              </a:ext>
            </a:extLst>
          </p:cNvPr>
          <p:cNvCxnSpPr>
            <a:cxnSpLocks/>
          </p:cNvCxnSpPr>
          <p:nvPr/>
        </p:nvCxnSpPr>
        <p:spPr>
          <a:xfrm flipV="1">
            <a:off x="7983035" y="8393275"/>
            <a:ext cx="289063" cy="61357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28BDA0A-193A-0638-CA5C-CB75C20116B9}"/>
              </a:ext>
            </a:extLst>
          </p:cNvPr>
          <p:cNvCxnSpPr>
            <a:cxnSpLocks/>
          </p:cNvCxnSpPr>
          <p:nvPr/>
        </p:nvCxnSpPr>
        <p:spPr>
          <a:xfrm flipV="1">
            <a:off x="13109801" y="3458488"/>
            <a:ext cx="289063" cy="61357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392E837-E538-00BE-4DAF-B4D0643A8219}"/>
              </a:ext>
            </a:extLst>
          </p:cNvPr>
          <p:cNvCxnSpPr>
            <a:cxnSpLocks/>
          </p:cNvCxnSpPr>
          <p:nvPr/>
        </p:nvCxnSpPr>
        <p:spPr>
          <a:xfrm flipV="1">
            <a:off x="10931794" y="4537236"/>
            <a:ext cx="289063" cy="61357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E7C73D6-530C-E4D1-FC97-BDD094427939}"/>
              </a:ext>
            </a:extLst>
          </p:cNvPr>
          <p:cNvCxnSpPr>
            <a:cxnSpLocks/>
          </p:cNvCxnSpPr>
          <p:nvPr/>
        </p:nvCxnSpPr>
        <p:spPr>
          <a:xfrm flipV="1">
            <a:off x="17059993" y="4564606"/>
            <a:ext cx="289063" cy="61357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EC915B4-5CEC-A370-A16A-2452FA892395}"/>
              </a:ext>
            </a:extLst>
          </p:cNvPr>
          <p:cNvCxnSpPr>
            <a:cxnSpLocks/>
          </p:cNvCxnSpPr>
          <p:nvPr/>
        </p:nvCxnSpPr>
        <p:spPr>
          <a:xfrm flipV="1">
            <a:off x="10637869" y="5542276"/>
            <a:ext cx="289063" cy="61357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7FB2FB5-16F6-FC1F-5944-3049F200A52F}"/>
              </a:ext>
            </a:extLst>
          </p:cNvPr>
          <p:cNvCxnSpPr>
            <a:cxnSpLocks/>
          </p:cNvCxnSpPr>
          <p:nvPr/>
        </p:nvCxnSpPr>
        <p:spPr>
          <a:xfrm flipV="1">
            <a:off x="15510180" y="5469356"/>
            <a:ext cx="289063" cy="61357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F45E72B-F8CA-3D29-7945-170B6FA1AD7B}"/>
              </a:ext>
            </a:extLst>
          </p:cNvPr>
          <p:cNvCxnSpPr>
            <a:cxnSpLocks/>
          </p:cNvCxnSpPr>
          <p:nvPr/>
        </p:nvCxnSpPr>
        <p:spPr>
          <a:xfrm flipV="1">
            <a:off x="11733218" y="6525160"/>
            <a:ext cx="289063" cy="61357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A785C30-3A6A-0A72-808E-54C18BDFE3DC}"/>
              </a:ext>
            </a:extLst>
          </p:cNvPr>
          <p:cNvCxnSpPr>
            <a:cxnSpLocks/>
          </p:cNvCxnSpPr>
          <p:nvPr/>
        </p:nvCxnSpPr>
        <p:spPr>
          <a:xfrm flipV="1">
            <a:off x="16188936" y="6494200"/>
            <a:ext cx="289063" cy="61357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7D74212-FF6E-E498-6B05-3FAD0798CD09}"/>
              </a:ext>
            </a:extLst>
          </p:cNvPr>
          <p:cNvCxnSpPr>
            <a:cxnSpLocks/>
          </p:cNvCxnSpPr>
          <p:nvPr/>
        </p:nvCxnSpPr>
        <p:spPr>
          <a:xfrm flipV="1">
            <a:off x="16378783" y="6472680"/>
            <a:ext cx="289063" cy="61357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288257C-E4A9-398D-FB0F-52F8D317DCF2}"/>
              </a:ext>
            </a:extLst>
          </p:cNvPr>
          <p:cNvCxnSpPr>
            <a:cxnSpLocks/>
          </p:cNvCxnSpPr>
          <p:nvPr/>
        </p:nvCxnSpPr>
        <p:spPr>
          <a:xfrm flipV="1">
            <a:off x="8127566" y="8414662"/>
            <a:ext cx="289063" cy="61357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6A03393-6609-B763-331F-C85F9648723C}"/>
              </a:ext>
            </a:extLst>
          </p:cNvPr>
          <p:cNvCxnSpPr>
            <a:cxnSpLocks/>
          </p:cNvCxnSpPr>
          <p:nvPr/>
        </p:nvCxnSpPr>
        <p:spPr>
          <a:xfrm flipH="1">
            <a:off x="3241944" y="5070933"/>
            <a:ext cx="503015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413EF5E-AD21-5738-9401-35441B90397F}"/>
              </a:ext>
            </a:extLst>
          </p:cNvPr>
          <p:cNvCxnSpPr>
            <a:cxnSpLocks/>
          </p:cNvCxnSpPr>
          <p:nvPr/>
        </p:nvCxnSpPr>
        <p:spPr>
          <a:xfrm flipH="1">
            <a:off x="3595301" y="6003226"/>
            <a:ext cx="2931719" cy="3001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C9302B1-5AEE-8C43-A42B-68C5C2541119}"/>
              </a:ext>
            </a:extLst>
          </p:cNvPr>
          <p:cNvCxnSpPr>
            <a:cxnSpLocks/>
          </p:cNvCxnSpPr>
          <p:nvPr/>
        </p:nvCxnSpPr>
        <p:spPr>
          <a:xfrm flipH="1">
            <a:off x="4458664" y="7035679"/>
            <a:ext cx="4037606" cy="5419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2A4C283-6BE6-BCEE-1E0B-21FBD78E37AB}"/>
              </a:ext>
            </a:extLst>
          </p:cNvPr>
          <p:cNvCxnSpPr>
            <a:cxnSpLocks/>
          </p:cNvCxnSpPr>
          <p:nvPr/>
        </p:nvCxnSpPr>
        <p:spPr>
          <a:xfrm flipH="1">
            <a:off x="3785349" y="8044322"/>
            <a:ext cx="3032905" cy="5419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5A6AF55-B33D-EAA2-4123-369A8AF882D2}"/>
              </a:ext>
            </a:extLst>
          </p:cNvPr>
          <p:cNvCxnSpPr>
            <a:cxnSpLocks/>
          </p:cNvCxnSpPr>
          <p:nvPr/>
        </p:nvCxnSpPr>
        <p:spPr>
          <a:xfrm flipH="1">
            <a:off x="4136623" y="8983241"/>
            <a:ext cx="3738205" cy="5419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E71309F-A18D-DDFD-D1BD-C0F31C33DE80}"/>
              </a:ext>
            </a:extLst>
          </p:cNvPr>
          <p:cNvCxnSpPr>
            <a:cxnSpLocks/>
          </p:cNvCxnSpPr>
          <p:nvPr/>
        </p:nvCxnSpPr>
        <p:spPr>
          <a:xfrm flipH="1">
            <a:off x="9294309" y="5157418"/>
            <a:ext cx="1584749" cy="337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011B24A-446D-F283-91EF-11DB020491BC}"/>
              </a:ext>
            </a:extLst>
          </p:cNvPr>
          <p:cNvCxnSpPr>
            <a:cxnSpLocks/>
          </p:cNvCxnSpPr>
          <p:nvPr/>
        </p:nvCxnSpPr>
        <p:spPr>
          <a:xfrm flipH="1" flipV="1">
            <a:off x="11298334" y="5167685"/>
            <a:ext cx="5444521" cy="660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D7A1F4E-27DA-5011-2AD1-46C32B5D6D62}"/>
              </a:ext>
            </a:extLst>
          </p:cNvPr>
          <p:cNvCxnSpPr>
            <a:cxnSpLocks/>
          </p:cNvCxnSpPr>
          <p:nvPr/>
        </p:nvCxnSpPr>
        <p:spPr>
          <a:xfrm flipH="1">
            <a:off x="12945027" y="6162415"/>
            <a:ext cx="2407234" cy="140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AE2FAA6-04CD-DFA3-28E3-FCCD7DBCD633}"/>
              </a:ext>
            </a:extLst>
          </p:cNvPr>
          <p:cNvCxnSpPr>
            <a:cxnSpLocks/>
          </p:cNvCxnSpPr>
          <p:nvPr/>
        </p:nvCxnSpPr>
        <p:spPr>
          <a:xfrm flipH="1">
            <a:off x="9308468" y="7158549"/>
            <a:ext cx="2407234" cy="140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3" name="Title 1">
            <a:extLst>
              <a:ext uri="{FF2B5EF4-FFF2-40B4-BE49-F238E27FC236}">
                <a16:creationId xmlns:a16="http://schemas.microsoft.com/office/drawing/2014/main" id="{E279EB2A-A433-EC46-76B9-56CD3A8424F5}"/>
              </a:ext>
            </a:extLst>
          </p:cNvPr>
          <p:cNvSpPr txBox="1">
            <a:spLocks/>
          </p:cNvSpPr>
          <p:nvPr/>
        </p:nvSpPr>
        <p:spPr>
          <a:xfrm>
            <a:off x="7924594" y="-37992"/>
            <a:ext cx="12192000" cy="1594918"/>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vi-VN" sz="6000" b="1" dirty="0">
                <a:ln w="22225">
                  <a:solidFill>
                    <a:schemeClr val="tx1">
                      <a:lumMod val="95000"/>
                      <a:lumOff val="5000"/>
                    </a:schemeClr>
                  </a:solidFill>
                  <a:prstDash val="solid"/>
                </a:ln>
                <a:gradFill flip="none" rotWithShape="1">
                  <a:gsLst>
                    <a:gs pos="47000">
                      <a:srgbClr val="FFFF00"/>
                    </a:gs>
                    <a:gs pos="70000">
                      <a:srgbClr val="FFFF00"/>
                    </a:gs>
                    <a:gs pos="84000">
                      <a:srgbClr val="FF8E00"/>
                    </a:gs>
                    <a:gs pos="22000">
                      <a:srgbClr val="FF0000"/>
                    </a:gs>
                    <a:gs pos="100000">
                      <a:srgbClr val="FF0066"/>
                    </a:gs>
                  </a:gsLst>
                  <a:lin ang="16200000" scaled="1"/>
                  <a:tileRect/>
                </a:gradFill>
                <a:latin typeface="#9Slide05 SVNClementine" panose="020F0502020204030203" pitchFamily="34" charset="0"/>
              </a:rPr>
              <a:t>Lắng nghe đọc theo mẫu</a:t>
            </a:r>
            <a:endParaRPr lang="en-US" sz="6000" b="1" dirty="0">
              <a:ln w="22225">
                <a:solidFill>
                  <a:schemeClr val="tx1">
                    <a:lumMod val="95000"/>
                    <a:lumOff val="5000"/>
                  </a:schemeClr>
                </a:solidFill>
                <a:prstDash val="solid"/>
              </a:ln>
              <a:gradFill flip="none" rotWithShape="1">
                <a:gsLst>
                  <a:gs pos="47000">
                    <a:srgbClr val="FFFF00"/>
                  </a:gs>
                  <a:gs pos="31000">
                    <a:srgbClr val="00C0C0"/>
                  </a:gs>
                  <a:gs pos="56000">
                    <a:srgbClr val="FFFF00"/>
                  </a:gs>
                  <a:gs pos="84000">
                    <a:srgbClr val="FF8E00"/>
                  </a:gs>
                  <a:gs pos="0">
                    <a:srgbClr val="FF0000"/>
                  </a:gs>
                  <a:gs pos="100000">
                    <a:srgbClr val="FF0066"/>
                  </a:gs>
                </a:gsLst>
                <a:path path="circle">
                  <a:fillToRect l="50000" t="50000" r="50000" b="50000"/>
                </a:path>
                <a:tileRect/>
              </a:gradFill>
              <a:latin typeface="#9Slide05 SVNClementine" panose="020F0502020204030203" pitchFamily="34" charset="0"/>
            </a:endParaRPr>
          </a:p>
        </p:txBody>
      </p:sp>
      <p:pic>
        <p:nvPicPr>
          <p:cNvPr id="5" name="Picture 4">
            <a:extLst>
              <a:ext uri="{FF2B5EF4-FFF2-40B4-BE49-F238E27FC236}">
                <a16:creationId xmlns:a16="http://schemas.microsoft.com/office/drawing/2014/main" id="{A27CEF4D-70E5-F8D4-F67F-1FEE2DCC89F0}"/>
              </a:ext>
            </a:extLst>
          </p:cNvPr>
          <p:cNvPicPr>
            <a:picLocks noChangeAspect="1"/>
          </p:cNvPicPr>
          <p:nvPr/>
        </p:nvPicPr>
        <p:blipFill>
          <a:blip r:embed="rId9"/>
          <a:stretch>
            <a:fillRect/>
          </a:stretch>
        </p:blipFill>
        <p:spPr>
          <a:xfrm>
            <a:off x="5787097" y="1298123"/>
            <a:ext cx="7120745" cy="1085182"/>
          </a:xfrm>
          <a:prstGeom prst="rect">
            <a:avLst/>
          </a:prstGeom>
        </p:spPr>
      </p:pic>
    </p:spTree>
    <p:extLst>
      <p:ext uri="{BB962C8B-B14F-4D97-AF65-F5344CB8AC3E}">
        <p14:creationId xmlns:p14="http://schemas.microsoft.com/office/powerpoint/2010/main" val="8484828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inVertical)">
                                      <p:cBhvr>
                                        <p:cTn id="16" dur="500"/>
                                        <p:tgtEl>
                                          <p:spTgt spid="8"/>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inVertical)">
                                      <p:cBhvr>
                                        <p:cTn id="19" dur="500"/>
                                        <p:tgtEl>
                                          <p:spTgt spid="9"/>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arn(inVertical)">
                                      <p:cBhvr>
                                        <p:cTn id="25" dur="500"/>
                                        <p:tgtEl>
                                          <p:spTgt spid="11"/>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arn(inVertical)">
                                      <p:cBhvr>
                                        <p:cTn id="28" dur="500"/>
                                        <p:tgtEl>
                                          <p:spTgt spid="12"/>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arn(inVertical)">
                                      <p:cBhvr>
                                        <p:cTn id="31" dur="500"/>
                                        <p:tgtEl>
                                          <p:spTgt spid="13"/>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barn(inVertical)">
                                      <p:cBhvr>
                                        <p:cTn id="34" dur="500"/>
                                        <p:tgtEl>
                                          <p:spTgt spid="14"/>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arn(inVertical)">
                                      <p:cBhvr>
                                        <p:cTn id="37" dur="500"/>
                                        <p:tgtEl>
                                          <p:spTgt spid="15"/>
                                        </p:tgtEl>
                                      </p:cBhvr>
                                    </p:animEffect>
                                  </p:childTnLst>
                                </p:cTn>
                              </p:par>
                              <p:par>
                                <p:cTn id="38" presetID="16" presetClass="entr" presetSubtype="21"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barn(inVertical)">
                                      <p:cBhvr>
                                        <p:cTn id="40" dur="500"/>
                                        <p:tgtEl>
                                          <p:spTgt spid="28"/>
                                        </p:tgtEl>
                                      </p:cBhvr>
                                    </p:animEffect>
                                  </p:childTnLst>
                                </p:cTn>
                              </p:par>
                              <p:par>
                                <p:cTn id="41" presetID="16" presetClass="entr" presetSubtype="21"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barn(inVertical)">
                                      <p:cBhvr>
                                        <p:cTn id="43" dur="500"/>
                                        <p:tgtEl>
                                          <p:spTgt spid="29"/>
                                        </p:tgtEl>
                                      </p:cBhvr>
                                    </p:animEffect>
                                  </p:childTnLst>
                                </p:cTn>
                              </p:par>
                              <p:par>
                                <p:cTn id="44" presetID="16" presetClass="entr" presetSubtype="21" fill="hold"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barn(inVertical)">
                                      <p:cBhvr>
                                        <p:cTn id="46" dur="500"/>
                                        <p:tgtEl>
                                          <p:spTgt spid="30"/>
                                        </p:tgtEl>
                                      </p:cBhvr>
                                    </p:animEffect>
                                  </p:childTnLst>
                                </p:cTn>
                              </p:par>
                              <p:par>
                                <p:cTn id="47" presetID="16" presetClass="entr" presetSubtype="21"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barn(inVertical)">
                                      <p:cBhvr>
                                        <p:cTn id="49" dur="500"/>
                                        <p:tgtEl>
                                          <p:spTgt spid="22"/>
                                        </p:tgtEl>
                                      </p:cBhvr>
                                    </p:animEffect>
                                  </p:childTnLst>
                                </p:cTn>
                              </p:par>
                              <p:par>
                                <p:cTn id="50" presetID="16" presetClass="entr" presetSubtype="21" fill="hold"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barn(inVertical)">
                                      <p:cBhvr>
                                        <p:cTn id="52" dur="500"/>
                                        <p:tgtEl>
                                          <p:spTgt spid="36"/>
                                        </p:tgtEl>
                                      </p:cBhvr>
                                    </p:animEffect>
                                  </p:childTnLst>
                                </p:cTn>
                              </p:par>
                              <p:par>
                                <p:cTn id="53" presetID="16" presetClass="entr" presetSubtype="21"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barn(inVertical)">
                                      <p:cBhvr>
                                        <p:cTn id="55" dur="500"/>
                                        <p:tgtEl>
                                          <p:spTgt spid="37"/>
                                        </p:tgtEl>
                                      </p:cBhvr>
                                    </p:animEffect>
                                  </p:childTnLst>
                                </p:cTn>
                              </p:par>
                              <p:par>
                                <p:cTn id="56" presetID="16" presetClass="entr" presetSubtype="21" fill="hold"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barn(inVertical)">
                                      <p:cBhvr>
                                        <p:cTn id="58" dur="500"/>
                                        <p:tgtEl>
                                          <p:spTgt spid="38"/>
                                        </p:tgtEl>
                                      </p:cBhvr>
                                    </p:animEffect>
                                  </p:childTnLst>
                                </p:cTn>
                              </p:par>
                              <p:par>
                                <p:cTn id="59" presetID="16" presetClass="entr" presetSubtype="21"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barn(inVertical)">
                                      <p:cBhvr>
                                        <p:cTn id="61" dur="500"/>
                                        <p:tgtEl>
                                          <p:spTgt spid="39"/>
                                        </p:tgtEl>
                                      </p:cBhvr>
                                    </p:animEffect>
                                  </p:childTnLst>
                                </p:cTn>
                              </p:par>
                              <p:par>
                                <p:cTn id="62" presetID="16" presetClass="entr" presetSubtype="21" fill="hold" nodeType="with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barn(inVertical)">
                                      <p:cBhvr>
                                        <p:cTn id="64" dur="500"/>
                                        <p:tgtEl>
                                          <p:spTgt spid="40"/>
                                        </p:tgtEl>
                                      </p:cBhvr>
                                    </p:animEffect>
                                  </p:childTnLst>
                                </p:cTn>
                              </p:par>
                              <p:par>
                                <p:cTn id="65" presetID="16" presetClass="entr" presetSubtype="21" fill="hold"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barn(inVertical)">
                                      <p:cBhvr>
                                        <p:cTn id="67" dur="500"/>
                                        <p:tgtEl>
                                          <p:spTgt spid="41"/>
                                        </p:tgtEl>
                                      </p:cBhvr>
                                    </p:animEffect>
                                  </p:childTnLst>
                                </p:cTn>
                              </p:par>
                              <p:par>
                                <p:cTn id="68" presetID="16" presetClass="entr" presetSubtype="21" fill="hold" nodeType="with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barn(inVertical)">
                                      <p:cBhvr>
                                        <p:cTn id="70" dur="500"/>
                                        <p:tgtEl>
                                          <p:spTgt spid="42"/>
                                        </p:tgtEl>
                                      </p:cBhvr>
                                    </p:animEffect>
                                  </p:childTnLst>
                                </p:cTn>
                              </p:par>
                              <p:par>
                                <p:cTn id="71" presetID="16" presetClass="entr" presetSubtype="21" fill="hold" nodeType="with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barn(inVertical)">
                                      <p:cBhvr>
                                        <p:cTn id="73" dur="500"/>
                                        <p:tgtEl>
                                          <p:spTgt spid="43"/>
                                        </p:tgtEl>
                                      </p:cBhvr>
                                    </p:animEffect>
                                  </p:childTnLst>
                                </p:cTn>
                              </p:par>
                              <p:par>
                                <p:cTn id="74" presetID="16" presetClass="entr" presetSubtype="21" fill="hold" nodeType="withEffect">
                                  <p:stCondLst>
                                    <p:cond delay="0"/>
                                  </p:stCondLst>
                                  <p:childTnLst>
                                    <p:set>
                                      <p:cBhvr>
                                        <p:cTn id="75" dur="1" fill="hold">
                                          <p:stCondLst>
                                            <p:cond delay="0"/>
                                          </p:stCondLst>
                                        </p:cTn>
                                        <p:tgtEl>
                                          <p:spTgt spid="44"/>
                                        </p:tgtEl>
                                        <p:attrNameLst>
                                          <p:attrName>style.visibility</p:attrName>
                                        </p:attrNameLst>
                                      </p:cBhvr>
                                      <p:to>
                                        <p:strVal val="visible"/>
                                      </p:to>
                                    </p:set>
                                    <p:animEffect transition="in" filter="barn(inVertical)">
                                      <p:cBhvr>
                                        <p:cTn id="76" dur="500"/>
                                        <p:tgtEl>
                                          <p:spTgt spid="44"/>
                                        </p:tgtEl>
                                      </p:cBhvr>
                                    </p:animEffect>
                                  </p:childTnLst>
                                </p:cTn>
                              </p:par>
                              <p:par>
                                <p:cTn id="77" presetID="16" presetClass="entr" presetSubtype="21" fill="hold" nodeType="with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barn(inVertical)">
                                      <p:cBhvr>
                                        <p:cTn id="79" dur="500"/>
                                        <p:tgtEl>
                                          <p:spTgt spid="45"/>
                                        </p:tgtEl>
                                      </p:cBhvr>
                                    </p:animEffect>
                                  </p:childTnLst>
                                </p:cTn>
                              </p:par>
                              <p:par>
                                <p:cTn id="80" presetID="16" presetClass="entr" presetSubtype="21" fill="hold" nodeType="withEffect">
                                  <p:stCondLst>
                                    <p:cond delay="0"/>
                                  </p:stCondLst>
                                  <p:childTnLst>
                                    <p:set>
                                      <p:cBhvr>
                                        <p:cTn id="81" dur="1" fill="hold">
                                          <p:stCondLst>
                                            <p:cond delay="0"/>
                                          </p:stCondLst>
                                        </p:cTn>
                                        <p:tgtEl>
                                          <p:spTgt spid="46"/>
                                        </p:tgtEl>
                                        <p:attrNameLst>
                                          <p:attrName>style.visibility</p:attrName>
                                        </p:attrNameLst>
                                      </p:cBhvr>
                                      <p:to>
                                        <p:strVal val="visible"/>
                                      </p:to>
                                    </p:set>
                                    <p:animEffect transition="in" filter="barn(inVertical)">
                                      <p:cBhvr>
                                        <p:cTn id="82" dur="500"/>
                                        <p:tgtEl>
                                          <p:spTgt spid="46"/>
                                        </p:tgtEl>
                                      </p:cBhvr>
                                    </p:animEffect>
                                  </p:childTnLst>
                                </p:cTn>
                              </p:par>
                              <p:par>
                                <p:cTn id="83" presetID="16" presetClass="entr" presetSubtype="21" fill="hold" nodeType="withEffect">
                                  <p:stCondLst>
                                    <p:cond delay="0"/>
                                  </p:stCondLst>
                                  <p:childTnLst>
                                    <p:set>
                                      <p:cBhvr>
                                        <p:cTn id="84" dur="1" fill="hold">
                                          <p:stCondLst>
                                            <p:cond delay="0"/>
                                          </p:stCondLst>
                                        </p:cTn>
                                        <p:tgtEl>
                                          <p:spTgt spid="47"/>
                                        </p:tgtEl>
                                        <p:attrNameLst>
                                          <p:attrName>style.visibility</p:attrName>
                                        </p:attrNameLst>
                                      </p:cBhvr>
                                      <p:to>
                                        <p:strVal val="visible"/>
                                      </p:to>
                                    </p:set>
                                    <p:animEffect transition="in" filter="barn(inVertical)">
                                      <p:cBhvr>
                                        <p:cTn id="85" dur="500"/>
                                        <p:tgtEl>
                                          <p:spTgt spid="47"/>
                                        </p:tgtEl>
                                      </p:cBhvr>
                                    </p:animEffect>
                                  </p:childTnLst>
                                </p:cTn>
                              </p:par>
                              <p:par>
                                <p:cTn id="86" presetID="16" presetClass="entr" presetSubtype="21" fill="hold" nodeType="withEffect">
                                  <p:stCondLst>
                                    <p:cond delay="0"/>
                                  </p:stCondLst>
                                  <p:childTnLst>
                                    <p:set>
                                      <p:cBhvr>
                                        <p:cTn id="87" dur="1" fill="hold">
                                          <p:stCondLst>
                                            <p:cond delay="0"/>
                                          </p:stCondLst>
                                        </p:cTn>
                                        <p:tgtEl>
                                          <p:spTgt spid="48"/>
                                        </p:tgtEl>
                                        <p:attrNameLst>
                                          <p:attrName>style.visibility</p:attrName>
                                        </p:attrNameLst>
                                      </p:cBhvr>
                                      <p:to>
                                        <p:strVal val="visible"/>
                                      </p:to>
                                    </p:set>
                                    <p:animEffect transition="in" filter="barn(inVertical)">
                                      <p:cBhvr>
                                        <p:cTn id="88" dur="500"/>
                                        <p:tgtEl>
                                          <p:spTgt spid="48"/>
                                        </p:tgtEl>
                                      </p:cBhvr>
                                    </p:animEffect>
                                  </p:childTnLst>
                                </p:cTn>
                              </p:par>
                              <p:par>
                                <p:cTn id="89" presetID="16" presetClass="entr" presetSubtype="21" fill="hold" nodeType="withEffect">
                                  <p:stCondLst>
                                    <p:cond delay="0"/>
                                  </p:stCondLst>
                                  <p:childTnLst>
                                    <p:set>
                                      <p:cBhvr>
                                        <p:cTn id="90" dur="1" fill="hold">
                                          <p:stCondLst>
                                            <p:cond delay="0"/>
                                          </p:stCondLst>
                                        </p:cTn>
                                        <p:tgtEl>
                                          <p:spTgt spid="49"/>
                                        </p:tgtEl>
                                        <p:attrNameLst>
                                          <p:attrName>style.visibility</p:attrName>
                                        </p:attrNameLst>
                                      </p:cBhvr>
                                      <p:to>
                                        <p:strVal val="visible"/>
                                      </p:to>
                                    </p:set>
                                    <p:animEffect transition="in" filter="barn(inVertical)">
                                      <p:cBhvr>
                                        <p:cTn id="91" dur="500"/>
                                        <p:tgtEl>
                                          <p:spTgt spid="49"/>
                                        </p:tgtEl>
                                      </p:cBhvr>
                                    </p:animEffect>
                                  </p:childTnLst>
                                </p:cTn>
                              </p:par>
                              <p:par>
                                <p:cTn id="92" presetID="16" presetClass="entr" presetSubtype="21" fill="hold" nodeType="withEffect">
                                  <p:stCondLst>
                                    <p:cond delay="0"/>
                                  </p:stCondLst>
                                  <p:childTnLst>
                                    <p:set>
                                      <p:cBhvr>
                                        <p:cTn id="93" dur="1" fill="hold">
                                          <p:stCondLst>
                                            <p:cond delay="0"/>
                                          </p:stCondLst>
                                        </p:cTn>
                                        <p:tgtEl>
                                          <p:spTgt spid="50"/>
                                        </p:tgtEl>
                                        <p:attrNameLst>
                                          <p:attrName>style.visibility</p:attrName>
                                        </p:attrNameLst>
                                      </p:cBhvr>
                                      <p:to>
                                        <p:strVal val="visible"/>
                                      </p:to>
                                    </p:set>
                                    <p:animEffect transition="in" filter="barn(inVertical)">
                                      <p:cBhvr>
                                        <p:cTn id="94" dur="500"/>
                                        <p:tgtEl>
                                          <p:spTgt spid="50"/>
                                        </p:tgtEl>
                                      </p:cBhvr>
                                    </p:animEffect>
                                  </p:childTnLst>
                                </p:cTn>
                              </p:par>
                              <p:par>
                                <p:cTn id="95" presetID="16" presetClass="entr" presetSubtype="21" fill="hold" nodeType="withEffect">
                                  <p:stCondLst>
                                    <p:cond delay="0"/>
                                  </p:stCondLst>
                                  <p:childTnLst>
                                    <p:set>
                                      <p:cBhvr>
                                        <p:cTn id="96" dur="1" fill="hold">
                                          <p:stCondLst>
                                            <p:cond delay="0"/>
                                          </p:stCondLst>
                                        </p:cTn>
                                        <p:tgtEl>
                                          <p:spTgt spid="51"/>
                                        </p:tgtEl>
                                        <p:attrNameLst>
                                          <p:attrName>style.visibility</p:attrName>
                                        </p:attrNameLst>
                                      </p:cBhvr>
                                      <p:to>
                                        <p:strVal val="visible"/>
                                      </p:to>
                                    </p:set>
                                    <p:animEffect transition="in" filter="barn(inVertical)">
                                      <p:cBhvr>
                                        <p:cTn id="97" dur="500"/>
                                        <p:tgtEl>
                                          <p:spTgt spid="51"/>
                                        </p:tgtEl>
                                      </p:cBhvr>
                                    </p:animEffect>
                                  </p:childTnLst>
                                </p:cTn>
                              </p:par>
                              <p:par>
                                <p:cTn id="98" presetID="16" presetClass="entr" presetSubtype="21" fill="hold" nodeType="withEffect">
                                  <p:stCondLst>
                                    <p:cond delay="0"/>
                                  </p:stCondLst>
                                  <p:childTnLst>
                                    <p:set>
                                      <p:cBhvr>
                                        <p:cTn id="99" dur="1" fill="hold">
                                          <p:stCondLst>
                                            <p:cond delay="0"/>
                                          </p:stCondLst>
                                        </p:cTn>
                                        <p:tgtEl>
                                          <p:spTgt spid="52"/>
                                        </p:tgtEl>
                                        <p:attrNameLst>
                                          <p:attrName>style.visibility</p:attrName>
                                        </p:attrNameLst>
                                      </p:cBhvr>
                                      <p:to>
                                        <p:strVal val="visible"/>
                                      </p:to>
                                    </p:set>
                                    <p:animEffect transition="in" filter="barn(inVertical)">
                                      <p:cBhvr>
                                        <p:cTn id="100" dur="500"/>
                                        <p:tgtEl>
                                          <p:spTgt spid="52"/>
                                        </p:tgtEl>
                                      </p:cBhvr>
                                    </p:animEffect>
                                  </p:childTnLst>
                                </p:cTn>
                              </p:par>
                              <p:par>
                                <p:cTn id="101" presetID="16" presetClass="entr" presetSubtype="21" fill="hold" nodeType="withEffect">
                                  <p:stCondLst>
                                    <p:cond delay="0"/>
                                  </p:stCondLst>
                                  <p:childTnLst>
                                    <p:set>
                                      <p:cBhvr>
                                        <p:cTn id="102" dur="1" fill="hold">
                                          <p:stCondLst>
                                            <p:cond delay="0"/>
                                          </p:stCondLst>
                                        </p:cTn>
                                        <p:tgtEl>
                                          <p:spTgt spid="53"/>
                                        </p:tgtEl>
                                        <p:attrNameLst>
                                          <p:attrName>style.visibility</p:attrName>
                                        </p:attrNameLst>
                                      </p:cBhvr>
                                      <p:to>
                                        <p:strVal val="visible"/>
                                      </p:to>
                                    </p:set>
                                    <p:animEffect transition="in" filter="barn(inVertical)">
                                      <p:cBhvr>
                                        <p:cTn id="103" dur="500"/>
                                        <p:tgtEl>
                                          <p:spTgt spid="53"/>
                                        </p:tgtEl>
                                      </p:cBhvr>
                                    </p:animEffect>
                                  </p:childTnLst>
                                </p:cTn>
                              </p:par>
                              <p:par>
                                <p:cTn id="104" presetID="16" presetClass="entr" presetSubtype="21" fill="hold" nodeType="withEffect">
                                  <p:stCondLst>
                                    <p:cond delay="0"/>
                                  </p:stCondLst>
                                  <p:childTnLst>
                                    <p:set>
                                      <p:cBhvr>
                                        <p:cTn id="105" dur="1" fill="hold">
                                          <p:stCondLst>
                                            <p:cond delay="0"/>
                                          </p:stCondLst>
                                        </p:cTn>
                                        <p:tgtEl>
                                          <p:spTgt spid="55"/>
                                        </p:tgtEl>
                                        <p:attrNameLst>
                                          <p:attrName>style.visibility</p:attrName>
                                        </p:attrNameLst>
                                      </p:cBhvr>
                                      <p:to>
                                        <p:strVal val="visible"/>
                                      </p:to>
                                    </p:set>
                                    <p:animEffect transition="in" filter="barn(inVertical)">
                                      <p:cBhvr>
                                        <p:cTn id="106" dur="500"/>
                                        <p:tgtEl>
                                          <p:spTgt spid="55"/>
                                        </p:tgtEl>
                                      </p:cBhvr>
                                    </p:animEffect>
                                  </p:childTnLst>
                                </p:cTn>
                              </p:par>
                              <p:par>
                                <p:cTn id="107" presetID="16" presetClass="entr" presetSubtype="21" fill="hold" nodeType="withEffect">
                                  <p:stCondLst>
                                    <p:cond delay="0"/>
                                  </p:stCondLst>
                                  <p:childTnLst>
                                    <p:set>
                                      <p:cBhvr>
                                        <p:cTn id="108" dur="1" fill="hold">
                                          <p:stCondLst>
                                            <p:cond delay="0"/>
                                          </p:stCondLst>
                                        </p:cTn>
                                        <p:tgtEl>
                                          <p:spTgt spid="57"/>
                                        </p:tgtEl>
                                        <p:attrNameLst>
                                          <p:attrName>style.visibility</p:attrName>
                                        </p:attrNameLst>
                                      </p:cBhvr>
                                      <p:to>
                                        <p:strVal val="visible"/>
                                      </p:to>
                                    </p:set>
                                    <p:animEffect transition="in" filter="barn(inVertical)">
                                      <p:cBhvr>
                                        <p:cTn id="109" dur="500"/>
                                        <p:tgtEl>
                                          <p:spTgt spid="57"/>
                                        </p:tgtEl>
                                      </p:cBhvr>
                                    </p:animEffect>
                                  </p:childTnLst>
                                </p:cTn>
                              </p:par>
                              <p:par>
                                <p:cTn id="110" presetID="16" presetClass="entr" presetSubtype="21" fill="hold" nodeType="withEffect">
                                  <p:stCondLst>
                                    <p:cond delay="0"/>
                                  </p:stCondLst>
                                  <p:childTnLst>
                                    <p:set>
                                      <p:cBhvr>
                                        <p:cTn id="111" dur="1" fill="hold">
                                          <p:stCondLst>
                                            <p:cond delay="0"/>
                                          </p:stCondLst>
                                        </p:cTn>
                                        <p:tgtEl>
                                          <p:spTgt spid="59"/>
                                        </p:tgtEl>
                                        <p:attrNameLst>
                                          <p:attrName>style.visibility</p:attrName>
                                        </p:attrNameLst>
                                      </p:cBhvr>
                                      <p:to>
                                        <p:strVal val="visible"/>
                                      </p:to>
                                    </p:set>
                                    <p:animEffect transition="in" filter="barn(inVertical)">
                                      <p:cBhvr>
                                        <p:cTn id="112" dur="500"/>
                                        <p:tgtEl>
                                          <p:spTgt spid="59"/>
                                        </p:tgtEl>
                                      </p:cBhvr>
                                    </p:animEffect>
                                  </p:childTnLst>
                                </p:cTn>
                              </p:par>
                              <p:par>
                                <p:cTn id="113" presetID="16" presetClass="entr" presetSubtype="21" fill="hold" nodeType="withEffect">
                                  <p:stCondLst>
                                    <p:cond delay="0"/>
                                  </p:stCondLst>
                                  <p:childTnLst>
                                    <p:set>
                                      <p:cBhvr>
                                        <p:cTn id="114" dur="1" fill="hold">
                                          <p:stCondLst>
                                            <p:cond delay="0"/>
                                          </p:stCondLst>
                                        </p:cTn>
                                        <p:tgtEl>
                                          <p:spTgt spid="61"/>
                                        </p:tgtEl>
                                        <p:attrNameLst>
                                          <p:attrName>style.visibility</p:attrName>
                                        </p:attrNameLst>
                                      </p:cBhvr>
                                      <p:to>
                                        <p:strVal val="visible"/>
                                      </p:to>
                                    </p:set>
                                    <p:animEffect transition="in" filter="barn(inVertical)">
                                      <p:cBhvr>
                                        <p:cTn id="115" dur="500"/>
                                        <p:tgtEl>
                                          <p:spTgt spid="61"/>
                                        </p:tgtEl>
                                      </p:cBhvr>
                                    </p:animEffect>
                                  </p:childTnLst>
                                </p:cTn>
                              </p:par>
                              <p:par>
                                <p:cTn id="116" presetID="16" presetClass="entr" presetSubtype="21" fill="hold" nodeType="withEffect">
                                  <p:stCondLst>
                                    <p:cond delay="0"/>
                                  </p:stCondLst>
                                  <p:childTnLst>
                                    <p:set>
                                      <p:cBhvr>
                                        <p:cTn id="117" dur="1" fill="hold">
                                          <p:stCondLst>
                                            <p:cond delay="0"/>
                                          </p:stCondLst>
                                        </p:cTn>
                                        <p:tgtEl>
                                          <p:spTgt spid="63"/>
                                        </p:tgtEl>
                                        <p:attrNameLst>
                                          <p:attrName>style.visibility</p:attrName>
                                        </p:attrNameLst>
                                      </p:cBhvr>
                                      <p:to>
                                        <p:strVal val="visible"/>
                                      </p:to>
                                    </p:set>
                                    <p:animEffect transition="in" filter="barn(inVertical)">
                                      <p:cBhvr>
                                        <p:cTn id="118" dur="500"/>
                                        <p:tgtEl>
                                          <p:spTgt spid="63"/>
                                        </p:tgtEl>
                                      </p:cBhvr>
                                    </p:animEffect>
                                  </p:childTnLst>
                                </p:cTn>
                              </p:par>
                              <p:par>
                                <p:cTn id="119" presetID="16" presetClass="entr" presetSubtype="21" fill="hold" nodeType="withEffect">
                                  <p:stCondLst>
                                    <p:cond delay="0"/>
                                  </p:stCondLst>
                                  <p:childTnLst>
                                    <p:set>
                                      <p:cBhvr>
                                        <p:cTn id="120" dur="1" fill="hold">
                                          <p:stCondLst>
                                            <p:cond delay="0"/>
                                          </p:stCondLst>
                                        </p:cTn>
                                        <p:tgtEl>
                                          <p:spTgt spid="65"/>
                                        </p:tgtEl>
                                        <p:attrNameLst>
                                          <p:attrName>style.visibility</p:attrName>
                                        </p:attrNameLst>
                                      </p:cBhvr>
                                      <p:to>
                                        <p:strVal val="visible"/>
                                      </p:to>
                                    </p:set>
                                    <p:animEffect transition="in" filter="barn(inVertical)">
                                      <p:cBhvr>
                                        <p:cTn id="121" dur="500"/>
                                        <p:tgtEl>
                                          <p:spTgt spid="65"/>
                                        </p:tgtEl>
                                      </p:cBhvr>
                                    </p:animEffect>
                                  </p:childTnLst>
                                </p:cTn>
                              </p:par>
                              <p:par>
                                <p:cTn id="122" presetID="16" presetClass="entr" presetSubtype="21" fill="hold" nodeType="withEffect">
                                  <p:stCondLst>
                                    <p:cond delay="0"/>
                                  </p:stCondLst>
                                  <p:childTnLst>
                                    <p:set>
                                      <p:cBhvr>
                                        <p:cTn id="123" dur="1" fill="hold">
                                          <p:stCondLst>
                                            <p:cond delay="0"/>
                                          </p:stCondLst>
                                        </p:cTn>
                                        <p:tgtEl>
                                          <p:spTgt spid="67"/>
                                        </p:tgtEl>
                                        <p:attrNameLst>
                                          <p:attrName>style.visibility</p:attrName>
                                        </p:attrNameLst>
                                      </p:cBhvr>
                                      <p:to>
                                        <p:strVal val="visible"/>
                                      </p:to>
                                    </p:set>
                                    <p:animEffect transition="in" filter="barn(inVertical)">
                                      <p:cBhvr>
                                        <p:cTn id="124" dur="500"/>
                                        <p:tgtEl>
                                          <p:spTgt spid="67"/>
                                        </p:tgtEl>
                                      </p:cBhvr>
                                    </p:animEffect>
                                  </p:childTnLst>
                                </p:cTn>
                              </p:par>
                              <p:par>
                                <p:cTn id="125" presetID="16" presetClass="entr" presetSubtype="21" fill="hold" nodeType="withEffect">
                                  <p:stCondLst>
                                    <p:cond delay="0"/>
                                  </p:stCondLst>
                                  <p:childTnLst>
                                    <p:set>
                                      <p:cBhvr>
                                        <p:cTn id="126" dur="1" fill="hold">
                                          <p:stCondLst>
                                            <p:cond delay="0"/>
                                          </p:stCondLst>
                                        </p:cTn>
                                        <p:tgtEl>
                                          <p:spTgt spid="69"/>
                                        </p:tgtEl>
                                        <p:attrNameLst>
                                          <p:attrName>style.visibility</p:attrName>
                                        </p:attrNameLst>
                                      </p:cBhvr>
                                      <p:to>
                                        <p:strVal val="visible"/>
                                      </p:to>
                                    </p:set>
                                    <p:animEffect transition="in" filter="barn(inVertical)">
                                      <p:cBhvr>
                                        <p:cTn id="127" dur="500"/>
                                        <p:tgtEl>
                                          <p:spTgt spid="69"/>
                                        </p:tgtEl>
                                      </p:cBhvr>
                                    </p:animEffect>
                                  </p:childTnLst>
                                </p:cTn>
                              </p:par>
                              <p:par>
                                <p:cTn id="128" presetID="16" presetClass="entr" presetSubtype="21" fill="hold" nodeType="withEffect">
                                  <p:stCondLst>
                                    <p:cond delay="0"/>
                                  </p:stCondLst>
                                  <p:childTnLst>
                                    <p:set>
                                      <p:cBhvr>
                                        <p:cTn id="129" dur="1" fill="hold">
                                          <p:stCondLst>
                                            <p:cond delay="0"/>
                                          </p:stCondLst>
                                        </p:cTn>
                                        <p:tgtEl>
                                          <p:spTgt spid="71"/>
                                        </p:tgtEl>
                                        <p:attrNameLst>
                                          <p:attrName>style.visibility</p:attrName>
                                        </p:attrNameLst>
                                      </p:cBhvr>
                                      <p:to>
                                        <p:strVal val="visible"/>
                                      </p:to>
                                    </p:set>
                                    <p:animEffect transition="in" filter="barn(inVertical)">
                                      <p:cBhvr>
                                        <p:cTn id="130"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8518"/>
            </a:stretch>
          </a:blipFill>
        </p:spPr>
        <p:txBody>
          <a:bodyPr/>
          <a:lstStyle/>
          <a:p>
            <a:endParaRPr lang="en-US"/>
          </a:p>
        </p:txBody>
      </p:sp>
      <p:sp>
        <p:nvSpPr>
          <p:cNvPr id="3" name="Freeform 3"/>
          <p:cNvSpPr/>
          <p:nvPr/>
        </p:nvSpPr>
        <p:spPr>
          <a:xfrm>
            <a:off x="1028700" y="1755559"/>
            <a:ext cx="3871279" cy="4594990"/>
          </a:xfrm>
          <a:custGeom>
            <a:avLst/>
            <a:gdLst/>
            <a:ahLst/>
            <a:cxnLst/>
            <a:rect l="l" t="t" r="r" b="b"/>
            <a:pathLst>
              <a:path w="3871279" h="4594990">
                <a:moveTo>
                  <a:pt x="0" y="0"/>
                </a:moveTo>
                <a:lnTo>
                  <a:pt x="3871279" y="0"/>
                </a:lnTo>
                <a:lnTo>
                  <a:pt x="3871279" y="4594990"/>
                </a:lnTo>
                <a:lnTo>
                  <a:pt x="0" y="45949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4899979" y="4649847"/>
            <a:ext cx="2408074" cy="1700702"/>
          </a:xfrm>
          <a:custGeom>
            <a:avLst/>
            <a:gdLst/>
            <a:ahLst/>
            <a:cxnLst/>
            <a:rect l="l" t="t" r="r" b="b"/>
            <a:pathLst>
              <a:path w="2408074" h="1700702">
                <a:moveTo>
                  <a:pt x="0" y="0"/>
                </a:moveTo>
                <a:lnTo>
                  <a:pt x="2408074" y="0"/>
                </a:lnTo>
                <a:lnTo>
                  <a:pt x="2408074" y="1700702"/>
                </a:lnTo>
                <a:lnTo>
                  <a:pt x="0" y="17007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2326184" y="7280988"/>
            <a:ext cx="2343541" cy="2217576"/>
          </a:xfrm>
          <a:custGeom>
            <a:avLst/>
            <a:gdLst/>
            <a:ahLst/>
            <a:cxnLst/>
            <a:rect l="l" t="t" r="r" b="b"/>
            <a:pathLst>
              <a:path w="2343541" h="2217576">
                <a:moveTo>
                  <a:pt x="0" y="0"/>
                </a:moveTo>
                <a:lnTo>
                  <a:pt x="2343542" y="0"/>
                </a:lnTo>
                <a:lnTo>
                  <a:pt x="2343542" y="2217576"/>
                </a:lnTo>
                <a:lnTo>
                  <a:pt x="0" y="2217576"/>
                </a:lnTo>
                <a:lnTo>
                  <a:pt x="0" y="0"/>
                </a:lnTo>
                <a:close/>
              </a:path>
            </a:pathLst>
          </a:custGeom>
          <a:blipFill>
            <a:blip r:embed="rId8"/>
            <a:stretch>
              <a:fillRect/>
            </a:stretch>
          </a:blipFill>
        </p:spPr>
        <p:txBody>
          <a:bodyPr/>
          <a:lstStyle/>
          <a:p>
            <a:endParaRPr lang="en-US"/>
          </a:p>
        </p:txBody>
      </p:sp>
      <p:sp>
        <p:nvSpPr>
          <p:cNvPr id="7" name="Freeform 7"/>
          <p:cNvSpPr/>
          <p:nvPr/>
        </p:nvSpPr>
        <p:spPr>
          <a:xfrm>
            <a:off x="4723813" y="6608986"/>
            <a:ext cx="2343541" cy="2217576"/>
          </a:xfrm>
          <a:custGeom>
            <a:avLst/>
            <a:gdLst/>
            <a:ahLst/>
            <a:cxnLst/>
            <a:rect l="l" t="t" r="r" b="b"/>
            <a:pathLst>
              <a:path w="2343541" h="2217576">
                <a:moveTo>
                  <a:pt x="0" y="0"/>
                </a:moveTo>
                <a:lnTo>
                  <a:pt x="2343541" y="0"/>
                </a:lnTo>
                <a:lnTo>
                  <a:pt x="2343541" y="2217576"/>
                </a:lnTo>
                <a:lnTo>
                  <a:pt x="0" y="2217576"/>
                </a:lnTo>
                <a:lnTo>
                  <a:pt x="0" y="0"/>
                </a:lnTo>
                <a:close/>
              </a:path>
            </a:pathLst>
          </a:custGeom>
          <a:blipFill>
            <a:blip r:embed="rId8"/>
            <a:stretch>
              <a:fillRect/>
            </a:stretch>
          </a:blipFill>
        </p:spPr>
        <p:txBody>
          <a:bodyPr/>
          <a:lstStyle/>
          <a:p>
            <a:endParaRPr lang="en-US"/>
          </a:p>
        </p:txBody>
      </p:sp>
      <p:sp>
        <p:nvSpPr>
          <p:cNvPr id="8" name="Freeform 8"/>
          <p:cNvSpPr/>
          <p:nvPr/>
        </p:nvSpPr>
        <p:spPr>
          <a:xfrm flipH="1">
            <a:off x="9508991" y="7280988"/>
            <a:ext cx="2343541" cy="2217576"/>
          </a:xfrm>
          <a:custGeom>
            <a:avLst/>
            <a:gdLst/>
            <a:ahLst/>
            <a:cxnLst/>
            <a:rect l="l" t="t" r="r" b="b"/>
            <a:pathLst>
              <a:path w="2343541" h="2217576">
                <a:moveTo>
                  <a:pt x="2343542" y="0"/>
                </a:moveTo>
                <a:lnTo>
                  <a:pt x="0" y="0"/>
                </a:lnTo>
                <a:lnTo>
                  <a:pt x="0" y="2217576"/>
                </a:lnTo>
                <a:lnTo>
                  <a:pt x="2343542" y="2217576"/>
                </a:lnTo>
                <a:lnTo>
                  <a:pt x="2343542" y="0"/>
                </a:lnTo>
                <a:close/>
              </a:path>
            </a:pathLst>
          </a:custGeom>
          <a:blipFill>
            <a:blip r:embed="rId8"/>
            <a:stretch>
              <a:fillRect/>
            </a:stretch>
          </a:blipFill>
        </p:spPr>
        <p:txBody>
          <a:bodyPr/>
          <a:lstStyle/>
          <a:p>
            <a:endParaRPr lang="en-US"/>
          </a:p>
        </p:txBody>
      </p:sp>
      <p:sp>
        <p:nvSpPr>
          <p:cNvPr id="9" name="Freeform 9"/>
          <p:cNvSpPr/>
          <p:nvPr/>
        </p:nvSpPr>
        <p:spPr>
          <a:xfrm>
            <a:off x="7067354" y="6350549"/>
            <a:ext cx="2343541" cy="2217576"/>
          </a:xfrm>
          <a:custGeom>
            <a:avLst/>
            <a:gdLst/>
            <a:ahLst/>
            <a:cxnLst/>
            <a:rect l="l" t="t" r="r" b="b"/>
            <a:pathLst>
              <a:path w="2343541" h="2217576">
                <a:moveTo>
                  <a:pt x="0" y="0"/>
                </a:moveTo>
                <a:lnTo>
                  <a:pt x="2343542" y="0"/>
                </a:lnTo>
                <a:lnTo>
                  <a:pt x="2343542" y="2217576"/>
                </a:lnTo>
                <a:lnTo>
                  <a:pt x="0" y="2217576"/>
                </a:lnTo>
                <a:lnTo>
                  <a:pt x="0" y="0"/>
                </a:lnTo>
                <a:close/>
              </a:path>
            </a:pathLst>
          </a:custGeom>
          <a:blipFill>
            <a:blip r:embed="rId8"/>
            <a:stretch>
              <a:fillRect/>
            </a:stretch>
          </a:blipFill>
        </p:spPr>
        <p:txBody>
          <a:bodyPr/>
          <a:lstStyle/>
          <a:p>
            <a:endParaRPr lang="en-US"/>
          </a:p>
        </p:txBody>
      </p:sp>
      <p:sp>
        <p:nvSpPr>
          <p:cNvPr id="10" name="Freeform 10"/>
          <p:cNvSpPr/>
          <p:nvPr/>
        </p:nvSpPr>
        <p:spPr>
          <a:xfrm flipH="1">
            <a:off x="14538147" y="5267082"/>
            <a:ext cx="2343541" cy="2217576"/>
          </a:xfrm>
          <a:custGeom>
            <a:avLst/>
            <a:gdLst/>
            <a:ahLst/>
            <a:cxnLst/>
            <a:rect l="l" t="t" r="r" b="b"/>
            <a:pathLst>
              <a:path w="2343541" h="2217576">
                <a:moveTo>
                  <a:pt x="2343541" y="0"/>
                </a:moveTo>
                <a:lnTo>
                  <a:pt x="0" y="0"/>
                </a:lnTo>
                <a:lnTo>
                  <a:pt x="0" y="2217576"/>
                </a:lnTo>
                <a:lnTo>
                  <a:pt x="2343541" y="2217576"/>
                </a:lnTo>
                <a:lnTo>
                  <a:pt x="2343541" y="0"/>
                </a:lnTo>
                <a:close/>
              </a:path>
            </a:pathLst>
          </a:custGeom>
          <a:blipFill>
            <a:blip r:embed="rId8"/>
            <a:stretch>
              <a:fillRect/>
            </a:stretch>
          </a:blipFill>
        </p:spPr>
        <p:txBody>
          <a:bodyPr/>
          <a:lstStyle/>
          <a:p>
            <a:endParaRPr lang="en-US"/>
          </a:p>
        </p:txBody>
      </p:sp>
      <p:sp>
        <p:nvSpPr>
          <p:cNvPr id="11" name="Freeform 11"/>
          <p:cNvSpPr/>
          <p:nvPr/>
        </p:nvSpPr>
        <p:spPr>
          <a:xfrm flipH="1">
            <a:off x="11256559" y="5500198"/>
            <a:ext cx="2343541" cy="2217576"/>
          </a:xfrm>
          <a:custGeom>
            <a:avLst/>
            <a:gdLst/>
            <a:ahLst/>
            <a:cxnLst/>
            <a:rect l="l" t="t" r="r" b="b"/>
            <a:pathLst>
              <a:path w="2343541" h="2217576">
                <a:moveTo>
                  <a:pt x="2343541" y="0"/>
                </a:moveTo>
                <a:lnTo>
                  <a:pt x="0" y="0"/>
                </a:lnTo>
                <a:lnTo>
                  <a:pt x="0" y="2217576"/>
                </a:lnTo>
                <a:lnTo>
                  <a:pt x="2343541" y="2217576"/>
                </a:lnTo>
                <a:lnTo>
                  <a:pt x="2343541" y="0"/>
                </a:lnTo>
                <a:close/>
              </a:path>
            </a:pathLst>
          </a:custGeom>
          <a:blipFill>
            <a:blip r:embed="rId8"/>
            <a:stretch>
              <a:fillRect/>
            </a:stretch>
          </a:blipFill>
        </p:spPr>
        <p:txBody>
          <a:bodyPr/>
          <a:lstStyle/>
          <a:p>
            <a:endParaRPr lang="en-US"/>
          </a:p>
        </p:txBody>
      </p:sp>
      <p:sp>
        <p:nvSpPr>
          <p:cNvPr id="12" name="Freeform 12"/>
          <p:cNvSpPr/>
          <p:nvPr/>
        </p:nvSpPr>
        <p:spPr>
          <a:xfrm flipH="1">
            <a:off x="12887403" y="7484658"/>
            <a:ext cx="2343541" cy="2217576"/>
          </a:xfrm>
          <a:custGeom>
            <a:avLst/>
            <a:gdLst/>
            <a:ahLst/>
            <a:cxnLst/>
            <a:rect l="l" t="t" r="r" b="b"/>
            <a:pathLst>
              <a:path w="2343541" h="2217576">
                <a:moveTo>
                  <a:pt x="2343542" y="0"/>
                </a:moveTo>
                <a:lnTo>
                  <a:pt x="0" y="0"/>
                </a:lnTo>
                <a:lnTo>
                  <a:pt x="0" y="2217576"/>
                </a:lnTo>
                <a:lnTo>
                  <a:pt x="2343542" y="2217576"/>
                </a:lnTo>
                <a:lnTo>
                  <a:pt x="2343542" y="0"/>
                </a:lnTo>
                <a:close/>
              </a:path>
            </a:pathLst>
          </a:custGeom>
          <a:blipFill>
            <a:blip r:embed="rId8"/>
            <a:stretch>
              <a:fillRect/>
            </a:stretch>
          </a:blipFill>
        </p:spPr>
        <p:txBody>
          <a:bodyPr/>
          <a:lstStyle/>
          <a:p>
            <a:endParaRPr lang="en-US"/>
          </a:p>
        </p:txBody>
      </p:sp>
      <p:sp>
        <p:nvSpPr>
          <p:cNvPr id="6" name="Rectangle: Rounded Corners 21">
            <a:extLst>
              <a:ext uri="{FF2B5EF4-FFF2-40B4-BE49-F238E27FC236}">
                <a16:creationId xmlns:a16="http://schemas.microsoft.com/office/drawing/2014/main" id="{850169F8-51A2-DCEE-1430-C01CA93B58FF}"/>
              </a:ext>
            </a:extLst>
          </p:cNvPr>
          <p:cNvSpPr/>
          <p:nvPr/>
        </p:nvSpPr>
        <p:spPr>
          <a:xfrm>
            <a:off x="457199" y="697030"/>
            <a:ext cx="17373599" cy="9362660"/>
          </a:xfrm>
          <a:prstGeom prst="roundRect">
            <a:avLst>
              <a:gd name="adj" fmla="val 11589"/>
            </a:avLst>
          </a:prstGeom>
          <a:solidFill>
            <a:schemeClr val="bg1">
              <a:alpha val="91000"/>
            </a:schemeClr>
          </a:solidFill>
          <a:ln w="762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3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3" name="Picture 12" descr="A picture containing text, mirror, seat&#10;&#10;Description automatically generated">
            <a:extLst>
              <a:ext uri="{FF2B5EF4-FFF2-40B4-BE49-F238E27FC236}">
                <a16:creationId xmlns:a16="http://schemas.microsoft.com/office/drawing/2014/main" id="{8343C94C-DB9B-0119-391E-4360DDEB8E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349" y="-113901"/>
            <a:ext cx="11286903" cy="3802299"/>
          </a:xfrm>
          <a:prstGeom prst="rect">
            <a:avLst/>
          </a:prstGeom>
        </p:spPr>
      </p:pic>
      <p:sp>
        <p:nvSpPr>
          <p:cNvPr id="14" name="Rectangle: Rounded Corners 13">
            <a:extLst>
              <a:ext uri="{FF2B5EF4-FFF2-40B4-BE49-F238E27FC236}">
                <a16:creationId xmlns:a16="http://schemas.microsoft.com/office/drawing/2014/main" id="{228EB2D6-0D16-FC5F-C39C-F857738A3B6D}"/>
              </a:ext>
            </a:extLst>
          </p:cNvPr>
          <p:cNvSpPr/>
          <p:nvPr/>
        </p:nvSpPr>
        <p:spPr>
          <a:xfrm>
            <a:off x="190256" y="3412693"/>
            <a:ext cx="17892471" cy="5949950"/>
          </a:xfrm>
          <a:custGeom>
            <a:avLst/>
            <a:gdLst>
              <a:gd name="connsiteX0" fmla="*/ 0 w 17892471"/>
              <a:gd name="connsiteY0" fmla="*/ 591604 h 5949950"/>
              <a:gd name="connsiteX1" fmla="*/ 591604 w 17892471"/>
              <a:gd name="connsiteY1" fmla="*/ 0 h 5949950"/>
              <a:gd name="connsiteX2" fmla="*/ 17300867 w 17892471"/>
              <a:gd name="connsiteY2" fmla="*/ 0 h 5949950"/>
              <a:gd name="connsiteX3" fmla="*/ 17892471 w 17892471"/>
              <a:gd name="connsiteY3" fmla="*/ 591604 h 5949950"/>
              <a:gd name="connsiteX4" fmla="*/ 17892471 w 17892471"/>
              <a:gd name="connsiteY4" fmla="*/ 5358346 h 5949950"/>
              <a:gd name="connsiteX5" fmla="*/ 17300867 w 17892471"/>
              <a:gd name="connsiteY5" fmla="*/ 5949950 h 5949950"/>
              <a:gd name="connsiteX6" fmla="*/ 591604 w 17892471"/>
              <a:gd name="connsiteY6" fmla="*/ 5949950 h 5949950"/>
              <a:gd name="connsiteX7" fmla="*/ 0 w 17892471"/>
              <a:gd name="connsiteY7" fmla="*/ 5358346 h 5949950"/>
              <a:gd name="connsiteX8" fmla="*/ 0 w 17892471"/>
              <a:gd name="connsiteY8" fmla="*/ 591604 h 5949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92471" h="5949950" fill="none" extrusionOk="0">
                <a:moveTo>
                  <a:pt x="0" y="591604"/>
                </a:moveTo>
                <a:cubicBezTo>
                  <a:pt x="-43831" y="257781"/>
                  <a:pt x="275079" y="8349"/>
                  <a:pt x="591604" y="0"/>
                </a:cubicBezTo>
                <a:cubicBezTo>
                  <a:pt x="7207058" y="130954"/>
                  <a:pt x="8988969" y="43574"/>
                  <a:pt x="17300867" y="0"/>
                </a:cubicBezTo>
                <a:cubicBezTo>
                  <a:pt x="17640613" y="20044"/>
                  <a:pt x="17911266" y="287893"/>
                  <a:pt x="17892471" y="591604"/>
                </a:cubicBezTo>
                <a:cubicBezTo>
                  <a:pt x="17742032" y="1136148"/>
                  <a:pt x="17978350" y="3518075"/>
                  <a:pt x="17892471" y="5358346"/>
                </a:cubicBezTo>
                <a:cubicBezTo>
                  <a:pt x="17834503" y="5694599"/>
                  <a:pt x="17577378" y="5915297"/>
                  <a:pt x="17300867" y="5949950"/>
                </a:cubicBezTo>
                <a:cubicBezTo>
                  <a:pt x="13403016" y="6105147"/>
                  <a:pt x="8102848" y="6112970"/>
                  <a:pt x="591604" y="5949950"/>
                </a:cubicBezTo>
                <a:cubicBezTo>
                  <a:pt x="267057" y="5920361"/>
                  <a:pt x="-7019" y="5689179"/>
                  <a:pt x="0" y="5358346"/>
                </a:cubicBezTo>
                <a:cubicBezTo>
                  <a:pt x="64656" y="4337163"/>
                  <a:pt x="-17807" y="2960696"/>
                  <a:pt x="0" y="591604"/>
                </a:cubicBezTo>
                <a:close/>
              </a:path>
              <a:path w="17892471" h="5949950" stroke="0" extrusionOk="0">
                <a:moveTo>
                  <a:pt x="0" y="591604"/>
                </a:moveTo>
                <a:cubicBezTo>
                  <a:pt x="-51332" y="233207"/>
                  <a:pt x="246408" y="6929"/>
                  <a:pt x="591604" y="0"/>
                </a:cubicBezTo>
                <a:cubicBezTo>
                  <a:pt x="2337263" y="132882"/>
                  <a:pt x="14998215" y="-84951"/>
                  <a:pt x="17300867" y="0"/>
                </a:cubicBezTo>
                <a:cubicBezTo>
                  <a:pt x="17592634" y="34147"/>
                  <a:pt x="17888792" y="285204"/>
                  <a:pt x="17892471" y="591604"/>
                </a:cubicBezTo>
                <a:cubicBezTo>
                  <a:pt x="17912658" y="2914534"/>
                  <a:pt x="18044951" y="4353950"/>
                  <a:pt x="17892471" y="5358346"/>
                </a:cubicBezTo>
                <a:cubicBezTo>
                  <a:pt x="17909710" y="5687125"/>
                  <a:pt x="17651738" y="5900276"/>
                  <a:pt x="17300867" y="5949950"/>
                </a:cubicBezTo>
                <a:cubicBezTo>
                  <a:pt x="14750243" y="6037589"/>
                  <a:pt x="2439406" y="5877271"/>
                  <a:pt x="591604" y="5949950"/>
                </a:cubicBezTo>
                <a:cubicBezTo>
                  <a:pt x="262993" y="5932055"/>
                  <a:pt x="-23936" y="5718344"/>
                  <a:pt x="0" y="5358346"/>
                </a:cubicBezTo>
                <a:cubicBezTo>
                  <a:pt x="-38581" y="3350211"/>
                  <a:pt x="63341" y="1707584"/>
                  <a:pt x="0" y="591604"/>
                </a:cubicBezTo>
                <a:close/>
              </a:path>
            </a:pathLst>
          </a:custGeom>
          <a:solidFill>
            <a:schemeClr val="bg1">
              <a:alpha val="93000"/>
            </a:schemeClr>
          </a:solidFill>
          <a:ln w="44450" cap="rnd" cmpd="thickThin">
            <a:solidFill>
              <a:srgbClr val="FFC000"/>
            </a:solidFill>
            <a:prstDash val="dash"/>
            <a:round/>
            <a:extLst>
              <a:ext uri="{C807C97D-BFC1-408E-A445-0C87EB9F89A2}">
                <ask:lineSketchStyleProps xmlns:ask="http://schemas.microsoft.com/office/drawing/2018/sketchyshapes" sd="1219033472">
                  <a:prstGeom prst="roundRect">
                    <a:avLst>
                      <a:gd name="adj" fmla="val 9943"/>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vi-VN" sz="2400" dirty="0">
              <a:solidFill>
                <a:prstClr val="white"/>
              </a:solidFill>
              <a:latin typeface="Arial" panose="020B0604020202020204" pitchFamily="34" charset="0"/>
            </a:endParaRPr>
          </a:p>
        </p:txBody>
      </p:sp>
      <p:sp>
        <p:nvSpPr>
          <p:cNvPr id="44" name="Title 1">
            <a:extLst>
              <a:ext uri="{FF2B5EF4-FFF2-40B4-BE49-F238E27FC236}">
                <a16:creationId xmlns:a16="http://schemas.microsoft.com/office/drawing/2014/main" id="{2F9379F3-4E9E-40DD-9A33-0E4A5EF8B29B}"/>
              </a:ext>
            </a:extLst>
          </p:cNvPr>
          <p:cNvSpPr txBox="1">
            <a:spLocks/>
          </p:cNvSpPr>
          <p:nvPr/>
        </p:nvSpPr>
        <p:spPr>
          <a:xfrm>
            <a:off x="-217539" y="462596"/>
            <a:ext cx="11882181" cy="2392377"/>
          </a:xfrm>
          <a:prstGeom prst="rect">
            <a:avLst/>
          </a:prstGeom>
          <a:noFill/>
        </p:spPr>
        <p:txBody>
          <a:bodyPr vert="horz" lIns="137160" tIns="68580" rIns="137160" bIns="6858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371600"/>
            <a:r>
              <a:rPr lang="vi-VN" sz="9900" b="1" dirty="0">
                <a:ln w="22225">
                  <a:solidFill>
                    <a:prstClr val="black">
                      <a:lumMod val="95000"/>
                      <a:lumOff val="5000"/>
                    </a:prstClr>
                  </a:solidFill>
                  <a:prstDash val="solid"/>
                </a:ln>
                <a:gradFill flip="none" rotWithShape="1">
                  <a:gsLst>
                    <a:gs pos="47000">
                      <a:srgbClr val="FFFF00"/>
                    </a:gs>
                    <a:gs pos="70000">
                      <a:srgbClr val="FFFF00"/>
                    </a:gs>
                    <a:gs pos="84000">
                      <a:srgbClr val="FF8E00"/>
                    </a:gs>
                    <a:gs pos="22000">
                      <a:srgbClr val="FF0000"/>
                    </a:gs>
                    <a:gs pos="100000">
                      <a:srgbClr val="FF0066"/>
                    </a:gs>
                  </a:gsLst>
                  <a:lin ang="16200000" scaled="1"/>
                  <a:tileRect/>
                </a:gradFill>
                <a:latin typeface="#9Slide05 SVNClementine" panose="020F0502020204030203" pitchFamily="34" charset="0"/>
              </a:rPr>
              <a:t>Luyện tập đọc nối tiếp</a:t>
            </a:r>
          </a:p>
          <a:p>
            <a:pPr algn="ctr" defTabSz="1371600"/>
            <a:r>
              <a:rPr lang="vi-VN" sz="9900" b="1" dirty="0">
                <a:ln w="22225">
                  <a:solidFill>
                    <a:prstClr val="black">
                      <a:lumMod val="95000"/>
                      <a:lumOff val="5000"/>
                    </a:prstClr>
                  </a:solidFill>
                  <a:prstDash val="solid"/>
                </a:ln>
                <a:gradFill flip="none" rotWithShape="1">
                  <a:gsLst>
                    <a:gs pos="47000">
                      <a:srgbClr val="FFFF00"/>
                    </a:gs>
                    <a:gs pos="70000">
                      <a:srgbClr val="FFFF00"/>
                    </a:gs>
                    <a:gs pos="84000">
                      <a:srgbClr val="FF8E00"/>
                    </a:gs>
                    <a:gs pos="22000">
                      <a:srgbClr val="FF0000"/>
                    </a:gs>
                    <a:gs pos="100000">
                      <a:srgbClr val="FF0066"/>
                    </a:gs>
                  </a:gsLst>
                  <a:lin ang="16200000" scaled="1"/>
                  <a:tileRect/>
                </a:gradFill>
                <a:latin typeface="#9Slide05 SVNClementine" panose="020F0502020204030203" pitchFamily="34" charset="0"/>
              </a:rPr>
              <a:t>theo nhóm</a:t>
            </a:r>
            <a:endParaRPr lang="en-US" sz="9900" b="1" dirty="0">
              <a:ln w="22225">
                <a:solidFill>
                  <a:prstClr val="black">
                    <a:lumMod val="95000"/>
                    <a:lumOff val="5000"/>
                  </a:prstClr>
                </a:solidFill>
                <a:prstDash val="solid"/>
              </a:ln>
              <a:gradFill flip="none" rotWithShape="1">
                <a:gsLst>
                  <a:gs pos="47000">
                    <a:srgbClr val="FFFF00"/>
                  </a:gs>
                  <a:gs pos="31000">
                    <a:srgbClr val="00C0C0"/>
                  </a:gs>
                  <a:gs pos="56000">
                    <a:srgbClr val="FFFF00"/>
                  </a:gs>
                  <a:gs pos="84000">
                    <a:srgbClr val="FF8E00"/>
                  </a:gs>
                  <a:gs pos="0">
                    <a:srgbClr val="FF0000"/>
                  </a:gs>
                  <a:gs pos="100000">
                    <a:srgbClr val="FF0066"/>
                  </a:gs>
                </a:gsLst>
                <a:path path="circle">
                  <a:fillToRect l="50000" t="50000" r="50000" b="50000"/>
                </a:path>
                <a:tileRect/>
              </a:gradFill>
              <a:latin typeface="#9Slide05 SVNClementine" panose="020F0502020204030203" pitchFamily="34" charset="0"/>
            </a:endParaRPr>
          </a:p>
        </p:txBody>
      </p:sp>
      <p:sp>
        <p:nvSpPr>
          <p:cNvPr id="15" name="Rectangle: Rounded Corners 1">
            <a:extLst>
              <a:ext uri="{FF2B5EF4-FFF2-40B4-BE49-F238E27FC236}">
                <a16:creationId xmlns:a16="http://schemas.microsoft.com/office/drawing/2014/main" id="{8C9A1C97-6BD0-34EE-EE0E-DD8AB3CBB23F}"/>
              </a:ext>
            </a:extLst>
          </p:cNvPr>
          <p:cNvSpPr/>
          <p:nvPr/>
        </p:nvSpPr>
        <p:spPr>
          <a:xfrm>
            <a:off x="696780" y="5463196"/>
            <a:ext cx="9408273" cy="3122105"/>
          </a:xfrm>
          <a:prstGeom prst="roundRect">
            <a:avLst/>
          </a:prstGeom>
          <a:noFill/>
          <a:ln w="28575">
            <a:solidFill>
              <a:schemeClr val="accent6">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en-US" sz="2700">
              <a:solidFill>
                <a:prstClr val="white"/>
              </a:solidFill>
              <a:latin typeface="Calibri" panose="020F0502020204030204"/>
            </a:endParaRPr>
          </a:p>
        </p:txBody>
      </p:sp>
      <p:sp>
        <p:nvSpPr>
          <p:cNvPr id="16" name="TextBox 15"/>
          <p:cNvSpPr txBox="1"/>
          <p:nvPr/>
        </p:nvSpPr>
        <p:spPr>
          <a:xfrm>
            <a:off x="1023872" y="5865113"/>
            <a:ext cx="11295788" cy="2585323"/>
          </a:xfrm>
          <a:prstGeom prst="rect">
            <a:avLst/>
          </a:prstGeom>
          <a:noFill/>
        </p:spPr>
        <p:txBody>
          <a:bodyPr wrap="square" rtlCol="0">
            <a:spAutoFit/>
          </a:bodyPr>
          <a:lstStyle/>
          <a:p>
            <a:pPr algn="just" defTabSz="1371600"/>
            <a:r>
              <a:rPr lang="en-US" sz="5400" dirty="0">
                <a:solidFill>
                  <a:prstClr val="black"/>
                </a:solidFill>
                <a:latin typeface="Calibri" panose="020F0502020204030204"/>
              </a:rPr>
              <a:t>     </a:t>
            </a:r>
            <a:r>
              <a:rPr lang="en-US" sz="5400" dirty="0" err="1">
                <a:solidFill>
                  <a:prstClr val="black"/>
                </a:solidFill>
                <a:latin typeface="Calibri" panose="020F0502020204030204"/>
              </a:rPr>
              <a:t>Phân</a:t>
            </a:r>
            <a:r>
              <a:rPr lang="en-US" sz="5400" dirty="0">
                <a:solidFill>
                  <a:prstClr val="black"/>
                </a:solidFill>
                <a:latin typeface="Calibri" panose="020F0502020204030204"/>
              </a:rPr>
              <a:t> </a:t>
            </a:r>
            <a:r>
              <a:rPr lang="en-US" sz="5400" dirty="0" err="1">
                <a:solidFill>
                  <a:prstClr val="black"/>
                </a:solidFill>
                <a:latin typeface="Calibri" panose="020F0502020204030204"/>
              </a:rPr>
              <a:t>công</a:t>
            </a:r>
            <a:r>
              <a:rPr lang="en-US" sz="5400" dirty="0">
                <a:solidFill>
                  <a:prstClr val="black"/>
                </a:solidFill>
                <a:latin typeface="Calibri" panose="020F0502020204030204"/>
              </a:rPr>
              <a:t> </a:t>
            </a:r>
            <a:r>
              <a:rPr lang="en-US" sz="5400" dirty="0" err="1">
                <a:solidFill>
                  <a:prstClr val="black"/>
                </a:solidFill>
                <a:latin typeface="Calibri" panose="020F0502020204030204"/>
              </a:rPr>
              <a:t>đọc</a:t>
            </a:r>
            <a:r>
              <a:rPr lang="en-US" sz="5400" dirty="0">
                <a:solidFill>
                  <a:prstClr val="black"/>
                </a:solidFill>
                <a:latin typeface="Calibri" panose="020F0502020204030204"/>
              </a:rPr>
              <a:t> </a:t>
            </a:r>
            <a:r>
              <a:rPr lang="en-US" sz="5400" dirty="0" err="1">
                <a:solidFill>
                  <a:prstClr val="black"/>
                </a:solidFill>
                <a:latin typeface="Calibri" panose="020F0502020204030204"/>
              </a:rPr>
              <a:t>theo</a:t>
            </a:r>
            <a:r>
              <a:rPr lang="en-US" sz="5400" dirty="0">
                <a:solidFill>
                  <a:prstClr val="black"/>
                </a:solidFill>
                <a:latin typeface="Calibri" panose="020F0502020204030204"/>
              </a:rPr>
              <a:t> </a:t>
            </a:r>
            <a:r>
              <a:rPr lang="en-US" sz="5400" dirty="0" err="1">
                <a:solidFill>
                  <a:prstClr val="black"/>
                </a:solidFill>
                <a:latin typeface="Calibri" panose="020F0502020204030204"/>
              </a:rPr>
              <a:t>đoạn</a:t>
            </a:r>
            <a:r>
              <a:rPr lang="en-US" sz="5400" dirty="0">
                <a:solidFill>
                  <a:prstClr val="black"/>
                </a:solidFill>
                <a:latin typeface="Calibri" panose="020F0502020204030204"/>
              </a:rPr>
              <a:t>. </a:t>
            </a:r>
          </a:p>
          <a:p>
            <a:pPr algn="just" defTabSz="1371600"/>
            <a:r>
              <a:rPr lang="en-US" sz="5400" dirty="0">
                <a:solidFill>
                  <a:prstClr val="black"/>
                </a:solidFill>
                <a:latin typeface="Calibri" panose="020F0502020204030204"/>
              </a:rPr>
              <a:t>     </a:t>
            </a:r>
            <a:r>
              <a:rPr lang="en-US" sz="5400" dirty="0" err="1">
                <a:solidFill>
                  <a:prstClr val="black"/>
                </a:solidFill>
                <a:latin typeface="Calibri" panose="020F0502020204030204"/>
              </a:rPr>
              <a:t>Tất</a:t>
            </a:r>
            <a:r>
              <a:rPr lang="en-US" sz="5400" dirty="0">
                <a:solidFill>
                  <a:prstClr val="black"/>
                </a:solidFill>
                <a:latin typeface="Calibri" panose="020F0502020204030204"/>
              </a:rPr>
              <a:t> </a:t>
            </a:r>
            <a:r>
              <a:rPr lang="en-US" sz="5400" dirty="0" err="1">
                <a:solidFill>
                  <a:prstClr val="black"/>
                </a:solidFill>
                <a:latin typeface="Calibri" panose="020F0502020204030204"/>
              </a:rPr>
              <a:t>cả</a:t>
            </a:r>
            <a:r>
              <a:rPr lang="en-US" sz="5400" dirty="0">
                <a:solidFill>
                  <a:prstClr val="black"/>
                </a:solidFill>
                <a:latin typeface="Calibri" panose="020F0502020204030204"/>
              </a:rPr>
              <a:t> </a:t>
            </a:r>
            <a:r>
              <a:rPr lang="en-US" sz="5400" dirty="0" err="1">
                <a:solidFill>
                  <a:prstClr val="black"/>
                </a:solidFill>
                <a:latin typeface="Calibri" panose="020F0502020204030204"/>
              </a:rPr>
              <a:t>thành</a:t>
            </a:r>
            <a:r>
              <a:rPr lang="en-US" sz="5400" dirty="0">
                <a:solidFill>
                  <a:prstClr val="black"/>
                </a:solidFill>
                <a:latin typeface="Calibri" panose="020F0502020204030204"/>
              </a:rPr>
              <a:t> </a:t>
            </a:r>
            <a:r>
              <a:rPr lang="en-US" sz="5400" dirty="0" err="1">
                <a:solidFill>
                  <a:prstClr val="black"/>
                </a:solidFill>
                <a:latin typeface="Calibri" panose="020F0502020204030204"/>
              </a:rPr>
              <a:t>viên</a:t>
            </a:r>
            <a:r>
              <a:rPr lang="en-US" sz="5400" dirty="0">
                <a:solidFill>
                  <a:prstClr val="black"/>
                </a:solidFill>
                <a:latin typeface="Calibri" panose="020F0502020204030204"/>
              </a:rPr>
              <a:t> </a:t>
            </a:r>
            <a:r>
              <a:rPr lang="en-US" sz="5400" dirty="0" err="1">
                <a:solidFill>
                  <a:prstClr val="black"/>
                </a:solidFill>
                <a:latin typeface="Calibri" panose="020F0502020204030204"/>
              </a:rPr>
              <a:t>đều</a:t>
            </a:r>
            <a:r>
              <a:rPr lang="en-US" sz="5400" dirty="0">
                <a:solidFill>
                  <a:prstClr val="black"/>
                </a:solidFill>
                <a:latin typeface="Calibri" panose="020F0502020204030204"/>
              </a:rPr>
              <a:t> </a:t>
            </a:r>
            <a:r>
              <a:rPr lang="en-US" sz="5400" dirty="0" err="1">
                <a:solidFill>
                  <a:prstClr val="black"/>
                </a:solidFill>
                <a:latin typeface="Calibri" panose="020F0502020204030204"/>
              </a:rPr>
              <a:t>đọc</a:t>
            </a:r>
            <a:r>
              <a:rPr lang="en-US" sz="5400" dirty="0">
                <a:solidFill>
                  <a:prstClr val="black"/>
                </a:solidFill>
                <a:latin typeface="Calibri" panose="020F0502020204030204"/>
              </a:rPr>
              <a:t>.</a:t>
            </a:r>
          </a:p>
          <a:p>
            <a:pPr algn="just" defTabSz="1371600"/>
            <a:r>
              <a:rPr lang="en-US" sz="5400" dirty="0">
                <a:solidFill>
                  <a:prstClr val="black"/>
                </a:solidFill>
                <a:latin typeface="Calibri" panose="020F0502020204030204"/>
              </a:rPr>
              <a:t>     </a:t>
            </a:r>
            <a:r>
              <a:rPr lang="en-US" sz="5400" dirty="0" err="1">
                <a:solidFill>
                  <a:prstClr val="black"/>
                </a:solidFill>
                <a:latin typeface="Calibri" panose="020F0502020204030204"/>
              </a:rPr>
              <a:t>Giải</a:t>
            </a:r>
            <a:r>
              <a:rPr lang="en-US" sz="5400" dirty="0">
                <a:solidFill>
                  <a:prstClr val="black"/>
                </a:solidFill>
                <a:latin typeface="Calibri" panose="020F0502020204030204"/>
              </a:rPr>
              <a:t> </a:t>
            </a:r>
            <a:r>
              <a:rPr lang="en-US" sz="5400" dirty="0" err="1">
                <a:solidFill>
                  <a:prstClr val="black"/>
                </a:solidFill>
                <a:latin typeface="Calibri" panose="020F0502020204030204"/>
              </a:rPr>
              <a:t>nghĩa</a:t>
            </a:r>
            <a:r>
              <a:rPr lang="en-US" sz="5400" dirty="0">
                <a:solidFill>
                  <a:prstClr val="black"/>
                </a:solidFill>
                <a:latin typeface="Calibri" panose="020F0502020204030204"/>
              </a:rPr>
              <a:t> </a:t>
            </a:r>
            <a:r>
              <a:rPr lang="en-US" sz="5400" dirty="0" err="1">
                <a:solidFill>
                  <a:prstClr val="black"/>
                </a:solidFill>
                <a:latin typeface="Calibri" panose="020F0502020204030204"/>
              </a:rPr>
              <a:t>từ</a:t>
            </a:r>
            <a:r>
              <a:rPr lang="en-US" sz="5400" dirty="0">
                <a:solidFill>
                  <a:prstClr val="black"/>
                </a:solidFill>
                <a:latin typeface="Calibri" panose="020F0502020204030204"/>
              </a:rPr>
              <a:t> </a:t>
            </a:r>
            <a:r>
              <a:rPr lang="en-US" sz="5400" dirty="0" err="1">
                <a:solidFill>
                  <a:prstClr val="black"/>
                </a:solidFill>
                <a:latin typeface="Calibri" panose="020F0502020204030204"/>
              </a:rPr>
              <a:t>cùng</a:t>
            </a:r>
            <a:r>
              <a:rPr lang="en-US" sz="5400" dirty="0">
                <a:solidFill>
                  <a:prstClr val="black"/>
                </a:solidFill>
                <a:latin typeface="Calibri" panose="020F0502020204030204"/>
              </a:rPr>
              <a:t> </a:t>
            </a:r>
            <a:r>
              <a:rPr lang="en-US" sz="5400" dirty="0" err="1">
                <a:solidFill>
                  <a:prstClr val="black"/>
                </a:solidFill>
                <a:latin typeface="Calibri" panose="020F0502020204030204"/>
              </a:rPr>
              <a:t>nhau</a:t>
            </a:r>
            <a:r>
              <a:rPr lang="en-US" sz="5400" dirty="0">
                <a:solidFill>
                  <a:prstClr val="black"/>
                </a:solidFill>
                <a:latin typeface="Calibri" panose="020F0502020204030204"/>
              </a:rPr>
              <a:t>.</a:t>
            </a:r>
          </a:p>
        </p:txBody>
      </p:sp>
      <p:pic>
        <p:nvPicPr>
          <p:cNvPr id="17" name="Picture 2" descr="Check mark. Check mark vector icons. Green and black check marks in circle and square. check mark collection, isolated. Eps10"/>
          <p:cNvPicPr>
            <a:picLocks noChangeAspect="1" noChangeArrowheads="1"/>
          </p:cNvPicPr>
          <p:nvPr/>
        </p:nvPicPr>
        <p:blipFill rotWithShape="1">
          <a:blip r:embed="rId10" cstate="print">
            <a:clrChange>
              <a:clrFrom>
                <a:srgbClr val="FEFEFE"/>
              </a:clrFrom>
              <a:clrTo>
                <a:srgbClr val="FEFEFE">
                  <a:alpha val="0"/>
                </a:srgbClr>
              </a:clrTo>
            </a:clrChange>
            <a:extLst>
              <a:ext uri="{BEBA8EAE-BF5A-486C-A8C5-ECC9F3942E4B}">
                <a14:imgProps xmlns:a14="http://schemas.microsoft.com/office/drawing/2010/main">
                  <a14:imgLayer r:embed="rId11">
                    <a14:imgEffect>
                      <a14:backgroundRemoval t="23888" b="76126" l="54445" r="68745">
                        <a14:foregroundMark x1="59500" y1="32959" x2="59500" y2="32959"/>
                      </a14:backgroundRemoval>
                    </a14:imgEffect>
                  </a14:imgLayer>
                </a14:imgProps>
              </a:ext>
              <a:ext uri="{28A0092B-C50C-407E-A947-70E740481C1C}">
                <a14:useLocalDpi xmlns:a14="http://schemas.microsoft.com/office/drawing/2010/main" val="0"/>
              </a:ext>
            </a:extLst>
          </a:blip>
          <a:srcRect l="52657" t="17358" r="29467" b="17344"/>
          <a:stretch/>
        </p:blipFill>
        <p:spPr bwMode="auto">
          <a:xfrm>
            <a:off x="1173920" y="6832970"/>
            <a:ext cx="835881" cy="81524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heck mark. Check mark vector icons. Green and black check marks in circle and square. check mark collection, isolated. Eps10"/>
          <p:cNvPicPr>
            <a:picLocks noChangeAspect="1" noChangeArrowheads="1"/>
          </p:cNvPicPr>
          <p:nvPr/>
        </p:nvPicPr>
        <p:blipFill rotWithShape="1">
          <a:blip r:embed="rId10" cstate="print">
            <a:clrChange>
              <a:clrFrom>
                <a:srgbClr val="FEFEFE"/>
              </a:clrFrom>
              <a:clrTo>
                <a:srgbClr val="FEFEFE">
                  <a:alpha val="0"/>
                </a:srgbClr>
              </a:clrTo>
            </a:clrChange>
            <a:extLst>
              <a:ext uri="{BEBA8EAE-BF5A-486C-A8C5-ECC9F3942E4B}">
                <a14:imgProps xmlns:a14="http://schemas.microsoft.com/office/drawing/2010/main">
                  <a14:imgLayer r:embed="rId11">
                    <a14:imgEffect>
                      <a14:backgroundRemoval t="23888" b="76126" l="54445" r="68745">
                        <a14:foregroundMark x1="59500" y1="32959" x2="59500" y2="32959"/>
                      </a14:backgroundRemoval>
                    </a14:imgEffect>
                  </a14:imgLayer>
                </a14:imgProps>
              </a:ext>
              <a:ext uri="{28A0092B-C50C-407E-A947-70E740481C1C}">
                <a14:useLocalDpi xmlns:a14="http://schemas.microsoft.com/office/drawing/2010/main" val="0"/>
              </a:ext>
            </a:extLst>
          </a:blip>
          <a:srcRect l="52657" t="17358" r="29467" b="17344"/>
          <a:stretch/>
        </p:blipFill>
        <p:spPr bwMode="auto">
          <a:xfrm>
            <a:off x="1156172" y="5906933"/>
            <a:ext cx="835881" cy="81524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heck mark. Check mark vector icons. Green and black check marks in circle and square. check mark collection, isolated. Eps10"/>
          <p:cNvPicPr>
            <a:picLocks noChangeAspect="1" noChangeArrowheads="1"/>
          </p:cNvPicPr>
          <p:nvPr/>
        </p:nvPicPr>
        <p:blipFill rotWithShape="1">
          <a:blip r:embed="rId10" cstate="print">
            <a:clrChange>
              <a:clrFrom>
                <a:srgbClr val="FEFEFE"/>
              </a:clrFrom>
              <a:clrTo>
                <a:srgbClr val="FEFEFE">
                  <a:alpha val="0"/>
                </a:srgbClr>
              </a:clrTo>
            </a:clrChange>
            <a:extLst>
              <a:ext uri="{BEBA8EAE-BF5A-486C-A8C5-ECC9F3942E4B}">
                <a14:imgProps xmlns:a14="http://schemas.microsoft.com/office/drawing/2010/main">
                  <a14:imgLayer r:embed="rId11">
                    <a14:imgEffect>
                      <a14:backgroundRemoval t="23888" b="76126" l="54445" r="68745">
                        <a14:foregroundMark x1="59500" y1="32959" x2="59500" y2="32959"/>
                      </a14:backgroundRemoval>
                    </a14:imgEffect>
                  </a14:imgLayer>
                </a14:imgProps>
              </a:ext>
              <a:ext uri="{28A0092B-C50C-407E-A947-70E740481C1C}">
                <a14:useLocalDpi xmlns:a14="http://schemas.microsoft.com/office/drawing/2010/main" val="0"/>
              </a:ext>
            </a:extLst>
          </a:blip>
          <a:srcRect l="52657" t="17358" r="29467" b="17344"/>
          <a:stretch/>
        </p:blipFill>
        <p:spPr bwMode="auto">
          <a:xfrm>
            <a:off x="1156172" y="7629261"/>
            <a:ext cx="835881" cy="81524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Rounded Corners 21">
            <a:extLst>
              <a:ext uri="{FF2B5EF4-FFF2-40B4-BE49-F238E27FC236}">
                <a16:creationId xmlns:a16="http://schemas.microsoft.com/office/drawing/2014/main" id="{3A5A3F52-ECC0-85A8-3F79-EC2AF049D397}"/>
              </a:ext>
            </a:extLst>
          </p:cNvPr>
          <p:cNvSpPr/>
          <p:nvPr/>
        </p:nvSpPr>
        <p:spPr>
          <a:xfrm>
            <a:off x="7980412" y="2823045"/>
            <a:ext cx="10035386" cy="3211464"/>
          </a:xfrm>
          <a:prstGeom prst="roundRect">
            <a:avLst/>
          </a:prstGeom>
          <a:solidFill>
            <a:schemeClr val="bg1"/>
          </a:solidFill>
          <a:ln w="28575">
            <a:solidFill>
              <a:schemeClr val="accent6">
                <a:lumMod val="50000"/>
              </a:schemeClr>
            </a:solidFill>
            <a:prstDash val="dash"/>
          </a:ln>
          <a:effectLst>
            <a:outerShdw blurRad="50800" dist="50800" sx="30000" sy="30000" algn="ctr" rotWithShape="0">
              <a:schemeClr val="accent4">
                <a:lumMod val="40000"/>
                <a:lumOff val="6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isometricRightUp"/>
              <a:lightRig rig="threePt" dir="t"/>
            </a:scene3d>
          </a:bodyPr>
          <a:lstStyle/>
          <a:p>
            <a:pPr algn="ctr" defTabSz="1371600"/>
            <a:endParaRPr lang="en-US" sz="2700" dirty="0">
              <a:solidFill>
                <a:prstClr val="white"/>
              </a:solidFill>
              <a:effectLst>
                <a:outerShdw blurRad="50800" dist="38100" dir="18900000" algn="bl" rotWithShape="0">
                  <a:prstClr val="black">
                    <a:alpha val="40000"/>
                  </a:prstClr>
                </a:outerShdw>
              </a:effectLst>
              <a:latin typeface="Calibri" panose="020F0502020204030204"/>
            </a:endParaRPr>
          </a:p>
        </p:txBody>
      </p:sp>
      <p:pic>
        <p:nvPicPr>
          <p:cNvPr id="21" name="Picture 7">
            <a:extLst>
              <a:ext uri="{FF2B5EF4-FFF2-40B4-BE49-F238E27FC236}">
                <a16:creationId xmlns:a16="http://schemas.microsoft.com/office/drawing/2014/main" id="{E0E01F48-C00F-088F-1CD6-43F831F8C595}"/>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0993395" y="2261931"/>
            <a:ext cx="4499232" cy="1281192"/>
          </a:xfrm>
          <a:prstGeom prst="rect">
            <a:avLst/>
          </a:prstGeom>
        </p:spPr>
      </p:pic>
      <p:sp>
        <p:nvSpPr>
          <p:cNvPr id="22" name="TextBox 21"/>
          <p:cNvSpPr txBox="1"/>
          <p:nvPr/>
        </p:nvSpPr>
        <p:spPr>
          <a:xfrm>
            <a:off x="10556036" y="2304182"/>
            <a:ext cx="5373951" cy="830997"/>
          </a:xfrm>
          <a:prstGeom prst="rect">
            <a:avLst/>
          </a:prstGeom>
          <a:noFill/>
        </p:spPr>
        <p:txBody>
          <a:bodyPr wrap="square" rtlCol="0">
            <a:spAutoFit/>
          </a:bodyPr>
          <a:lstStyle/>
          <a:p>
            <a:pPr algn="ctr" defTabSz="1371600"/>
            <a:r>
              <a:rPr lang="en-US" sz="4800" b="1" dirty="0" err="1">
                <a:solidFill>
                  <a:srgbClr val="FF0000"/>
                </a:solidFill>
                <a:latin typeface="Calibri" panose="020F0502020204030204"/>
              </a:rPr>
              <a:t>Tiêu</a:t>
            </a:r>
            <a:r>
              <a:rPr lang="en-US" sz="4800" b="1" dirty="0">
                <a:solidFill>
                  <a:srgbClr val="FF0000"/>
                </a:solidFill>
                <a:latin typeface="Calibri" panose="020F0502020204030204"/>
              </a:rPr>
              <a:t> </a:t>
            </a:r>
            <a:r>
              <a:rPr lang="en-US" sz="4800" b="1" dirty="0" err="1">
                <a:solidFill>
                  <a:srgbClr val="FF0000"/>
                </a:solidFill>
                <a:latin typeface="Calibri" panose="020F0502020204030204"/>
              </a:rPr>
              <a:t>chí</a:t>
            </a:r>
            <a:r>
              <a:rPr lang="en-US" sz="4800" b="1" dirty="0">
                <a:solidFill>
                  <a:srgbClr val="FF0000"/>
                </a:solidFill>
                <a:latin typeface="Calibri" panose="020F0502020204030204"/>
              </a:rPr>
              <a:t> </a:t>
            </a:r>
            <a:r>
              <a:rPr lang="en-US" sz="4800" b="1" dirty="0" err="1">
                <a:solidFill>
                  <a:srgbClr val="FF0000"/>
                </a:solidFill>
                <a:latin typeface="Calibri" panose="020F0502020204030204"/>
              </a:rPr>
              <a:t>đánh</a:t>
            </a:r>
            <a:r>
              <a:rPr lang="en-US" sz="4800" b="1" dirty="0">
                <a:solidFill>
                  <a:srgbClr val="FF0000"/>
                </a:solidFill>
                <a:latin typeface="Calibri" panose="020F0502020204030204"/>
              </a:rPr>
              <a:t> </a:t>
            </a:r>
            <a:r>
              <a:rPr lang="en-US" sz="4800" b="1" dirty="0" err="1">
                <a:solidFill>
                  <a:srgbClr val="FF0000"/>
                </a:solidFill>
                <a:latin typeface="Calibri" panose="020F0502020204030204"/>
              </a:rPr>
              <a:t>giá</a:t>
            </a:r>
            <a:endParaRPr lang="en-US" sz="4800" b="1" dirty="0">
              <a:solidFill>
                <a:srgbClr val="FF0000"/>
              </a:solidFill>
              <a:latin typeface="Calibri" panose="020F0502020204030204"/>
            </a:endParaRPr>
          </a:p>
        </p:txBody>
      </p:sp>
      <p:sp>
        <p:nvSpPr>
          <p:cNvPr id="23" name="TextBox 22"/>
          <p:cNvSpPr txBox="1"/>
          <p:nvPr/>
        </p:nvSpPr>
        <p:spPr>
          <a:xfrm>
            <a:off x="8681026" y="3330202"/>
            <a:ext cx="8588390" cy="3416320"/>
          </a:xfrm>
          <a:prstGeom prst="rect">
            <a:avLst/>
          </a:prstGeom>
          <a:noFill/>
        </p:spPr>
        <p:txBody>
          <a:bodyPr wrap="square" rtlCol="0">
            <a:spAutoFit/>
          </a:bodyPr>
          <a:lstStyle/>
          <a:p>
            <a:pPr defTabSz="1371600"/>
            <a:r>
              <a:rPr lang="vi-VN" sz="5400" dirty="0">
                <a:solidFill>
                  <a:prstClr val="black"/>
                </a:solidFill>
                <a:latin typeface="Calibri" panose="020F0502020204030204" pitchFamily="34" charset="0"/>
                <a:cs typeface="Calibri" panose="020F0502020204030204" pitchFamily="34" charset="0"/>
              </a:rPr>
              <a:t>Đọc đúng.</a:t>
            </a:r>
          </a:p>
          <a:p>
            <a:pPr defTabSz="1371600"/>
            <a:r>
              <a:rPr lang="vi-VN" sz="5400" dirty="0">
                <a:solidFill>
                  <a:prstClr val="black"/>
                </a:solidFill>
                <a:latin typeface="Calibri" panose="020F0502020204030204" pitchFamily="34" charset="0"/>
                <a:cs typeface="Calibri" panose="020F0502020204030204" pitchFamily="34" charset="0"/>
              </a:rPr>
              <a:t>Đọc to, rõ.</a:t>
            </a:r>
          </a:p>
          <a:p>
            <a:pPr defTabSz="1371600"/>
            <a:r>
              <a:rPr lang="vi-VN" sz="5400" dirty="0">
                <a:solidFill>
                  <a:prstClr val="black"/>
                </a:solidFill>
                <a:latin typeface="Calibri" panose="020F0502020204030204" pitchFamily="34" charset="0"/>
                <a:cs typeface="Calibri" panose="020F0502020204030204" pitchFamily="34" charset="0"/>
              </a:rPr>
              <a:t>Ngắt, nghỉ đúng chỗ</a:t>
            </a:r>
            <a:endParaRPr lang="en-US" sz="5400" dirty="0">
              <a:solidFill>
                <a:prstClr val="black"/>
              </a:solidFill>
              <a:latin typeface="Calibri" panose="020F0502020204030204" pitchFamily="34" charset="0"/>
              <a:cs typeface="Calibri" panose="020F0502020204030204" pitchFamily="34" charset="0"/>
            </a:endParaRPr>
          </a:p>
          <a:p>
            <a:pPr algn="just" defTabSz="1371600"/>
            <a:endParaRPr lang="en-US" sz="5400" dirty="0">
              <a:solidFill>
                <a:prstClr val="black"/>
              </a:solidFill>
              <a:latin typeface="Calibri" panose="020F0502020204030204"/>
            </a:endParaRPr>
          </a:p>
        </p:txBody>
      </p:sp>
      <p:pic>
        <p:nvPicPr>
          <p:cNvPr id="24" name="Picture 4" descr="Cartoon numbers, colored fun alphabet for school kids text clipart setisolated"/>
          <p:cNvPicPr>
            <a:picLocks noChangeAspect="1" noChangeArrowheads="1"/>
          </p:cNvPicPr>
          <p:nvPr/>
        </p:nvPicPr>
        <p:blipFill rotWithShape="1">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l="29840" t="6070" r="51502" b="67860"/>
          <a:stretch/>
        </p:blipFill>
        <p:spPr bwMode="auto">
          <a:xfrm>
            <a:off x="8140859" y="3506323"/>
            <a:ext cx="512730" cy="71641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artoon numbers, colored fun alphabet for school kids text clipart setisolated"/>
          <p:cNvPicPr>
            <a:picLocks noChangeAspect="1" noChangeArrowheads="1"/>
          </p:cNvPicPr>
          <p:nvPr/>
        </p:nvPicPr>
        <p:blipFill rotWithShape="1">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l="51609" t="6070" r="29733" b="67860"/>
          <a:stretch/>
        </p:blipFill>
        <p:spPr bwMode="auto">
          <a:xfrm>
            <a:off x="8168295" y="4261336"/>
            <a:ext cx="512730" cy="71641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Cartoon numbers, colored fun alphabet for school kids text clipart setisolated"/>
          <p:cNvPicPr>
            <a:picLocks noChangeAspect="1" noChangeArrowheads="1"/>
          </p:cNvPicPr>
          <p:nvPr/>
        </p:nvPicPr>
        <p:blipFill rotWithShape="1">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l="70214" t="4291" r="2419" b="65854"/>
          <a:stretch/>
        </p:blipFill>
        <p:spPr bwMode="auto">
          <a:xfrm>
            <a:off x="8054162" y="4991098"/>
            <a:ext cx="726402" cy="79244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Ghim của Phương Thư trên Icon | Hài hước, Hình vui, Lol"/>
          <p:cNvPicPr>
            <a:picLocks noChangeAspect="1" noChangeArrowheads="1"/>
          </p:cNvPicPr>
          <p:nvPr/>
        </p:nvPicPr>
        <p:blipFill>
          <a:blip r:embed="rId16" cstate="print">
            <a:clrChange>
              <a:clrFrom>
                <a:srgbClr val="F3F1F4"/>
              </a:clrFrom>
              <a:clrTo>
                <a:srgbClr val="F3F1F4">
                  <a:alpha val="0"/>
                </a:srgbClr>
              </a:clrTo>
            </a:clrChange>
            <a:extLst>
              <a:ext uri="{28A0092B-C50C-407E-A947-70E740481C1C}">
                <a14:useLocalDpi xmlns:a14="http://schemas.microsoft.com/office/drawing/2010/main" val="0"/>
              </a:ext>
            </a:extLst>
          </a:blip>
          <a:srcRect/>
          <a:stretch>
            <a:fillRect/>
          </a:stretch>
        </p:blipFill>
        <p:spPr bwMode="auto">
          <a:xfrm>
            <a:off x="12116564" y="3600581"/>
            <a:ext cx="674718" cy="54446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Tổng hợp những hình mặt cười đẹp | Cười, Mắt, Hình"/>
          <p:cNvPicPr>
            <a:picLocks noChangeAspect="1" noChangeArrowheads="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874994" y="3600581"/>
            <a:ext cx="620510" cy="51489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Ảnh Mặt Cười Đẹp Nhất ❤️ 1001 Hình Mặt Cười Hài Hước"/>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3579216" y="3607322"/>
            <a:ext cx="522752" cy="52275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Ghim của Phương Thư trên Icon | Hài hước, Hình vui, Lol"/>
          <p:cNvPicPr>
            <a:picLocks noChangeAspect="1" noChangeArrowheads="1"/>
          </p:cNvPicPr>
          <p:nvPr/>
        </p:nvPicPr>
        <p:blipFill>
          <a:blip r:embed="rId16" cstate="print">
            <a:clrChange>
              <a:clrFrom>
                <a:srgbClr val="F3F1F4"/>
              </a:clrFrom>
              <a:clrTo>
                <a:srgbClr val="F3F1F4">
                  <a:alpha val="0"/>
                </a:srgbClr>
              </a:clrTo>
            </a:clrChange>
            <a:extLst>
              <a:ext uri="{28A0092B-C50C-407E-A947-70E740481C1C}">
                <a14:useLocalDpi xmlns:a14="http://schemas.microsoft.com/office/drawing/2010/main" val="0"/>
              </a:ext>
            </a:extLst>
          </a:blip>
          <a:srcRect/>
          <a:stretch>
            <a:fillRect/>
          </a:stretch>
        </p:blipFill>
        <p:spPr bwMode="auto">
          <a:xfrm>
            <a:off x="12032852" y="4254595"/>
            <a:ext cx="674718" cy="54446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descr="Tổng hợp những hình mặt cười đẹp | Cười, Mắt, Hình"/>
          <p:cNvPicPr>
            <a:picLocks noChangeAspect="1" noChangeArrowheads="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791282" y="4254595"/>
            <a:ext cx="620510" cy="51489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Ảnh Mặt Cười Đẹp Nhất ❤️ 1001 Hình Mặt Cười Hài Hước"/>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3495504" y="4261336"/>
            <a:ext cx="522752" cy="52275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2" descr="Ghim của Phương Thư trên Icon | Hài hước, Hình vui, Lol"/>
          <p:cNvPicPr>
            <a:picLocks noChangeAspect="1" noChangeArrowheads="1"/>
          </p:cNvPicPr>
          <p:nvPr/>
        </p:nvPicPr>
        <p:blipFill>
          <a:blip r:embed="rId16" cstate="print">
            <a:clrChange>
              <a:clrFrom>
                <a:srgbClr val="F3F1F4"/>
              </a:clrFrom>
              <a:clrTo>
                <a:srgbClr val="F3F1F4">
                  <a:alpha val="0"/>
                </a:srgbClr>
              </a:clrTo>
            </a:clrChange>
            <a:extLst>
              <a:ext uri="{28A0092B-C50C-407E-A947-70E740481C1C}">
                <a14:useLocalDpi xmlns:a14="http://schemas.microsoft.com/office/drawing/2010/main" val="0"/>
              </a:ext>
            </a:extLst>
          </a:blip>
          <a:srcRect/>
          <a:stretch>
            <a:fillRect/>
          </a:stretch>
        </p:blipFill>
        <p:spPr bwMode="auto">
          <a:xfrm>
            <a:off x="15251520" y="5081363"/>
            <a:ext cx="745497" cy="60157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0" descr="Tổng hợp những hình mặt cười đẹp | Cười, Mắt, Hình"/>
          <p:cNvPicPr>
            <a:picLocks noChangeAspect="1" noChangeArrowheads="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058508" y="5077586"/>
            <a:ext cx="685602" cy="56890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8" descr="Ảnh Mặt Cười Đẹp Nhất ❤️ 1001 Hình Mặt Cười Hài Hước"/>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6774723" y="5093354"/>
            <a:ext cx="577589" cy="57758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7">
            <a:extLst>
              <a:ext uri="{FF2B5EF4-FFF2-40B4-BE49-F238E27FC236}">
                <a16:creationId xmlns:a16="http://schemas.microsoft.com/office/drawing/2014/main" id="{E0E01F48-C00F-088F-1CD6-43F831F8C595}"/>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2907695" y="4685853"/>
            <a:ext cx="4499232" cy="1281192"/>
          </a:xfrm>
          <a:prstGeom prst="rect">
            <a:avLst/>
          </a:prstGeom>
        </p:spPr>
      </p:pic>
      <p:sp>
        <p:nvSpPr>
          <p:cNvPr id="37" name="TextBox 36"/>
          <p:cNvSpPr txBox="1"/>
          <p:nvPr/>
        </p:nvSpPr>
        <p:spPr>
          <a:xfrm>
            <a:off x="2358387" y="4756579"/>
            <a:ext cx="5373951" cy="830997"/>
          </a:xfrm>
          <a:prstGeom prst="rect">
            <a:avLst/>
          </a:prstGeom>
          <a:noFill/>
        </p:spPr>
        <p:txBody>
          <a:bodyPr wrap="square" rtlCol="0">
            <a:spAutoFit/>
          </a:bodyPr>
          <a:lstStyle/>
          <a:p>
            <a:pPr algn="ctr" defTabSz="1371600"/>
            <a:r>
              <a:rPr lang="en-US" sz="4800" b="1" dirty="0" err="1">
                <a:solidFill>
                  <a:srgbClr val="FF0000"/>
                </a:solidFill>
                <a:latin typeface="Calibri" panose="020F0502020204030204"/>
              </a:rPr>
              <a:t>Yêu</a:t>
            </a:r>
            <a:r>
              <a:rPr lang="en-US" sz="4800" b="1" dirty="0">
                <a:solidFill>
                  <a:srgbClr val="FF0000"/>
                </a:solidFill>
                <a:latin typeface="Calibri" panose="020F0502020204030204"/>
              </a:rPr>
              <a:t> </a:t>
            </a:r>
            <a:r>
              <a:rPr lang="en-US" sz="4800" b="1" dirty="0" err="1">
                <a:solidFill>
                  <a:srgbClr val="FF0000"/>
                </a:solidFill>
                <a:latin typeface="Calibri" panose="020F0502020204030204"/>
              </a:rPr>
              <a:t>cầu</a:t>
            </a:r>
            <a:endParaRPr lang="en-US" sz="4800" b="1" dirty="0">
              <a:solidFill>
                <a:srgbClr val="FF0000"/>
              </a:solidFill>
              <a:latin typeface="Calibri" panose="020F0502020204030204"/>
            </a:endParaRPr>
          </a:p>
        </p:txBody>
      </p:sp>
      <p:grpSp>
        <p:nvGrpSpPr>
          <p:cNvPr id="38" name="Group 37">
            <a:extLst>
              <a:ext uri="{FF2B5EF4-FFF2-40B4-BE49-F238E27FC236}">
                <a16:creationId xmlns:a16="http://schemas.microsoft.com/office/drawing/2014/main" id="{7126C628-0A8F-74BD-E561-281992CCAEDF}"/>
              </a:ext>
            </a:extLst>
          </p:cNvPr>
          <p:cNvGrpSpPr/>
          <p:nvPr/>
        </p:nvGrpSpPr>
        <p:grpSpPr>
          <a:xfrm>
            <a:off x="11202544" y="6270616"/>
            <a:ext cx="4969382" cy="3525047"/>
            <a:chOff x="3853543" y="4366486"/>
            <a:chExt cx="3728365" cy="2664818"/>
          </a:xfrm>
        </p:grpSpPr>
        <p:pic>
          <p:nvPicPr>
            <p:cNvPr id="39" name="Picture 23">
              <a:extLst>
                <a:ext uri="{FF2B5EF4-FFF2-40B4-BE49-F238E27FC236}">
                  <a16:creationId xmlns:a16="http://schemas.microsoft.com/office/drawing/2014/main" id="{0A9D0F10-B689-FFA2-38EA-BB48DA66FD24}"/>
                </a:ext>
              </a:extLst>
            </p:cNvPr>
            <p:cNvPicPr>
              <a:picLocks noChangeAspect="1"/>
            </p:cNvPicPr>
            <p:nvPr/>
          </p:nvPicPr>
          <p:blipFill>
            <a:blip r:embed="rId19"/>
            <a:srcRect/>
            <a:stretch>
              <a:fillRect/>
            </a:stretch>
          </p:blipFill>
          <p:spPr>
            <a:xfrm>
              <a:off x="5564497" y="4453584"/>
              <a:ext cx="2017411" cy="2557225"/>
            </a:xfrm>
            <a:prstGeom prst="rect">
              <a:avLst/>
            </a:prstGeom>
          </p:spPr>
        </p:pic>
        <p:pic>
          <p:nvPicPr>
            <p:cNvPr id="40" name="Picture 39">
              <a:extLst>
                <a:ext uri="{FF2B5EF4-FFF2-40B4-BE49-F238E27FC236}">
                  <a16:creationId xmlns:a16="http://schemas.microsoft.com/office/drawing/2014/main" id="{070E3403-D122-BB71-ED24-8334503DF253}"/>
                </a:ext>
              </a:extLst>
            </p:cNvPr>
            <p:cNvPicPr>
              <a:picLocks noChangeAspect="1"/>
            </p:cNvPicPr>
            <p:nvPr/>
          </p:nvPicPr>
          <p:blipFill>
            <a:blip r:embed="rId20"/>
            <a:srcRect/>
            <a:stretch>
              <a:fillRect/>
            </a:stretch>
          </p:blipFill>
          <p:spPr>
            <a:xfrm>
              <a:off x="3853543" y="4366486"/>
              <a:ext cx="1604865" cy="2664818"/>
            </a:xfrm>
            <a:prstGeom prst="rect">
              <a:avLst/>
            </a:prstGeom>
          </p:spPr>
        </p:pic>
      </p:grpSp>
      <p:sp>
        <p:nvSpPr>
          <p:cNvPr id="41" name="TextBox 40">
            <a:extLst>
              <a:ext uri="{FF2B5EF4-FFF2-40B4-BE49-F238E27FC236}">
                <a16:creationId xmlns:a16="http://schemas.microsoft.com/office/drawing/2014/main" id="{C646CA54-41BD-B773-A5FD-FB10F60CFD20}"/>
              </a:ext>
            </a:extLst>
          </p:cNvPr>
          <p:cNvSpPr txBox="1"/>
          <p:nvPr/>
        </p:nvSpPr>
        <p:spPr>
          <a:xfrm>
            <a:off x="17754600" y="178356"/>
            <a:ext cx="533400" cy="369332"/>
          </a:xfrm>
          <a:prstGeom prst="rect">
            <a:avLst/>
          </a:prstGeom>
          <a:noFill/>
        </p:spPr>
        <p:txBody>
          <a:bodyPr wrap="square" rtlCol="0">
            <a:spAutoFit/>
          </a:bodyPr>
          <a:lstStyle/>
          <a:p>
            <a:r>
              <a:rPr lang="en-US"/>
              <a:t>2</a:t>
            </a:r>
          </a:p>
        </p:txBody>
      </p:sp>
    </p:spTree>
    <p:extLst>
      <p:ext uri="{BB962C8B-B14F-4D97-AF65-F5344CB8AC3E}">
        <p14:creationId xmlns:p14="http://schemas.microsoft.com/office/powerpoint/2010/main" val="364994773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1000"/>
                                            <p:tgtEl>
                                              <p:spTgt spid="44"/>
                                            </p:tgtEl>
                                          </p:cBhvr>
                                        </p:animEffect>
                                        <p:anim calcmode="lin" valueType="num">
                                          <p:cBhvr>
                                            <p:cTn id="13" dur="1000" fill="hold"/>
                                            <p:tgtEl>
                                              <p:spTgt spid="44"/>
                                            </p:tgtEl>
                                            <p:attrNameLst>
                                              <p:attrName>ppt_x</p:attrName>
                                            </p:attrNameLst>
                                          </p:cBhvr>
                                          <p:tavLst>
                                            <p:tav tm="0">
                                              <p:val>
                                                <p:strVal val="#ppt_x"/>
                                              </p:val>
                                            </p:tav>
                                            <p:tav tm="100000">
                                              <p:val>
                                                <p:strVal val="#ppt_x"/>
                                              </p:val>
                                            </p:tav>
                                          </p:tavLst>
                                        </p:anim>
                                        <p:anim calcmode="lin" valueType="num">
                                          <p:cBhvr>
                                            <p:cTn id="14"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Tieng-tinh-tinh-www_tiengdong_com.wav"/>
                                            </p:tgtEl>
                                          </p:cMediaNode>
                                        </p:audio>
                                      </p:subTnLst>
                                    </p:cTn>
                                  </p:par>
                                  <p:par>
                                    <p:cTn id="21" presetID="12" presetClass="entr" presetSubtype="4"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p:tgtEl>
                                              <p:spTgt spid="15"/>
                                            </p:tgtEl>
                                            <p:attrNameLst>
                                              <p:attrName>ppt_y</p:attrName>
                                            </p:attrNameLst>
                                          </p:cBhvr>
                                          <p:tavLst>
                                            <p:tav tm="0">
                                              <p:val>
                                                <p:strVal val="#ppt_y+#ppt_h*1.125000"/>
                                              </p:val>
                                            </p:tav>
                                            <p:tav tm="100000">
                                              <p:val>
                                                <p:strVal val="#ppt_y"/>
                                              </p:val>
                                            </p:tav>
                                          </p:tavLst>
                                        </p:anim>
                                        <p:animEffect transition="in" filter="wipe(up)">
                                          <p:cBhvr>
                                            <p:cTn id="24" dur="500"/>
                                            <p:tgtEl>
                                              <p:spTgt spid="15"/>
                                            </p:tgtEl>
                                          </p:cBhvr>
                                        </p:animEffect>
                                      </p:childTnLst>
                                    </p:cTn>
                                  </p:par>
                                  <p:par>
                                    <p:cTn id="25" presetID="12" presetClass="entr" presetSubtype="4"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p:tgtEl>
                                              <p:spTgt spid="17"/>
                                            </p:tgtEl>
                                            <p:attrNameLst>
                                              <p:attrName>ppt_y</p:attrName>
                                            </p:attrNameLst>
                                          </p:cBhvr>
                                          <p:tavLst>
                                            <p:tav tm="0">
                                              <p:val>
                                                <p:strVal val="#ppt_y+#ppt_h*1.125000"/>
                                              </p:val>
                                            </p:tav>
                                            <p:tav tm="100000">
                                              <p:val>
                                                <p:strVal val="#ppt_y"/>
                                              </p:val>
                                            </p:tav>
                                          </p:tavLst>
                                        </p:anim>
                                        <p:animEffect transition="in" filter="wipe(up)">
                                          <p:cBhvr>
                                            <p:cTn id="28" dur="500"/>
                                            <p:tgtEl>
                                              <p:spTgt spid="17"/>
                                            </p:tgtEl>
                                          </p:cBhvr>
                                        </p:animEffect>
                                      </p:childTnLst>
                                    </p:cTn>
                                  </p:par>
                                  <p:par>
                                    <p:cTn id="29" presetID="12" presetClass="entr" presetSubtype="4"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p:tgtEl>
                                              <p:spTgt spid="18"/>
                                            </p:tgtEl>
                                            <p:attrNameLst>
                                              <p:attrName>ppt_y</p:attrName>
                                            </p:attrNameLst>
                                          </p:cBhvr>
                                          <p:tavLst>
                                            <p:tav tm="0">
                                              <p:val>
                                                <p:strVal val="#ppt_y+#ppt_h*1.125000"/>
                                              </p:val>
                                            </p:tav>
                                            <p:tav tm="100000">
                                              <p:val>
                                                <p:strVal val="#ppt_y"/>
                                              </p:val>
                                            </p:tav>
                                          </p:tavLst>
                                        </p:anim>
                                        <p:animEffect transition="in" filter="wipe(up)">
                                          <p:cBhvr>
                                            <p:cTn id="32" dur="500"/>
                                            <p:tgtEl>
                                              <p:spTgt spid="18"/>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p:tgtEl>
                                              <p:spTgt spid="16"/>
                                            </p:tgtEl>
                                            <p:attrNameLst>
                                              <p:attrName>ppt_y</p:attrName>
                                            </p:attrNameLst>
                                          </p:cBhvr>
                                          <p:tavLst>
                                            <p:tav tm="0">
                                              <p:val>
                                                <p:strVal val="#ppt_y+#ppt_h*1.125000"/>
                                              </p:val>
                                            </p:tav>
                                            <p:tav tm="100000">
                                              <p:val>
                                                <p:strVal val="#ppt_y"/>
                                              </p:val>
                                            </p:tav>
                                          </p:tavLst>
                                        </p:anim>
                                        <p:animEffect transition="in" filter="wipe(up)">
                                          <p:cBhvr>
                                            <p:cTn id="36" dur="500"/>
                                            <p:tgtEl>
                                              <p:spTgt spid="16"/>
                                            </p:tgtEl>
                                          </p:cBhvr>
                                        </p:animEffect>
                                      </p:childTnLst>
                                    </p:cTn>
                                  </p:par>
                                  <p:par>
                                    <p:cTn id="37" presetID="12" presetClass="entr" presetSubtype="4"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p:tgtEl>
                                              <p:spTgt spid="19"/>
                                            </p:tgtEl>
                                            <p:attrNameLst>
                                              <p:attrName>ppt_y</p:attrName>
                                            </p:attrNameLst>
                                          </p:cBhvr>
                                          <p:tavLst>
                                            <p:tav tm="0">
                                              <p:val>
                                                <p:strVal val="#ppt_y+#ppt_h*1.125000"/>
                                              </p:val>
                                            </p:tav>
                                            <p:tav tm="100000">
                                              <p:val>
                                                <p:strVal val="#ppt_y"/>
                                              </p:val>
                                            </p:tav>
                                          </p:tavLst>
                                        </p:anim>
                                        <p:animEffect transition="in" filter="wipe(up)">
                                          <p:cBhvr>
                                            <p:cTn id="40" dur="500"/>
                                            <p:tgtEl>
                                              <p:spTgt spid="19"/>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p:tgtEl>
                                              <p:spTgt spid="20"/>
                                            </p:tgtEl>
                                            <p:attrNameLst>
                                              <p:attrName>ppt_y</p:attrName>
                                            </p:attrNameLst>
                                          </p:cBhvr>
                                          <p:tavLst>
                                            <p:tav tm="0">
                                              <p:val>
                                                <p:strVal val="#ppt_y+#ppt_h*1.125000"/>
                                              </p:val>
                                            </p:tav>
                                            <p:tav tm="100000">
                                              <p:val>
                                                <p:strVal val="#ppt_y"/>
                                              </p:val>
                                            </p:tav>
                                          </p:tavLst>
                                        </p:anim>
                                        <p:animEffect transition="in" filter="wipe(up)">
                                          <p:cBhvr>
                                            <p:cTn id="44" dur="500"/>
                                            <p:tgtEl>
                                              <p:spTgt spid="20"/>
                                            </p:tgtEl>
                                          </p:cBhvr>
                                        </p:animEffect>
                                      </p:childTnLst>
                                    </p:cTn>
                                  </p:par>
                                  <p:par>
                                    <p:cTn id="45" presetID="12" presetClass="entr" presetSubtype="4"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p:tgtEl>
                                              <p:spTgt spid="21"/>
                                            </p:tgtEl>
                                            <p:attrNameLst>
                                              <p:attrName>ppt_y</p:attrName>
                                            </p:attrNameLst>
                                          </p:cBhvr>
                                          <p:tavLst>
                                            <p:tav tm="0">
                                              <p:val>
                                                <p:strVal val="#ppt_y+#ppt_h*1.125000"/>
                                              </p:val>
                                            </p:tav>
                                            <p:tav tm="100000">
                                              <p:val>
                                                <p:strVal val="#ppt_y"/>
                                              </p:val>
                                            </p:tav>
                                          </p:tavLst>
                                        </p:anim>
                                        <p:animEffect transition="in" filter="wipe(up)">
                                          <p:cBhvr>
                                            <p:cTn id="48" dur="500"/>
                                            <p:tgtEl>
                                              <p:spTgt spid="21"/>
                                            </p:tgtEl>
                                          </p:cBhvr>
                                        </p:animEffect>
                                      </p:childTnLst>
                                    </p:cTn>
                                  </p:par>
                                  <p:par>
                                    <p:cTn id="49" presetID="12" presetClass="entr" presetSubtype="4"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 calcmode="lin" valueType="num">
                                          <p:cBhvr additive="base">
                                            <p:cTn id="51" dur="500"/>
                                            <p:tgtEl>
                                              <p:spTgt spid="22"/>
                                            </p:tgtEl>
                                            <p:attrNameLst>
                                              <p:attrName>ppt_y</p:attrName>
                                            </p:attrNameLst>
                                          </p:cBhvr>
                                          <p:tavLst>
                                            <p:tav tm="0">
                                              <p:val>
                                                <p:strVal val="#ppt_y+#ppt_h*1.125000"/>
                                              </p:val>
                                            </p:tav>
                                            <p:tav tm="100000">
                                              <p:val>
                                                <p:strVal val="#ppt_y"/>
                                              </p:val>
                                            </p:tav>
                                          </p:tavLst>
                                        </p:anim>
                                        <p:animEffect transition="in" filter="wipe(up)">
                                          <p:cBhvr>
                                            <p:cTn id="52" dur="500"/>
                                            <p:tgtEl>
                                              <p:spTgt spid="22"/>
                                            </p:tgtEl>
                                          </p:cBhvr>
                                        </p:animEffect>
                                      </p:childTnLst>
                                    </p:cTn>
                                  </p:par>
                                  <p:par>
                                    <p:cTn id="53" presetID="12" presetClass="entr" presetSubtype="4"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anim calcmode="lin" valueType="num">
                                          <p:cBhvr additive="base">
                                            <p:cTn id="55" dur="500"/>
                                            <p:tgtEl>
                                              <p:spTgt spid="26"/>
                                            </p:tgtEl>
                                            <p:attrNameLst>
                                              <p:attrName>ppt_y</p:attrName>
                                            </p:attrNameLst>
                                          </p:cBhvr>
                                          <p:tavLst>
                                            <p:tav tm="0">
                                              <p:val>
                                                <p:strVal val="#ppt_y+#ppt_h*1.125000"/>
                                              </p:val>
                                            </p:tav>
                                            <p:tav tm="100000">
                                              <p:val>
                                                <p:strVal val="#ppt_y"/>
                                              </p:val>
                                            </p:tav>
                                          </p:tavLst>
                                        </p:anim>
                                        <p:animEffect transition="in" filter="wipe(up)">
                                          <p:cBhvr>
                                            <p:cTn id="56" dur="500"/>
                                            <p:tgtEl>
                                              <p:spTgt spid="26"/>
                                            </p:tgtEl>
                                          </p:cBhvr>
                                        </p:animEffect>
                                      </p:childTnLst>
                                    </p:cTn>
                                  </p:par>
                                  <p:par>
                                    <p:cTn id="57" presetID="12" presetClass="entr" presetSubtype="4"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anim calcmode="lin" valueType="num">
                                          <p:cBhvr additive="base">
                                            <p:cTn id="59" dur="500"/>
                                            <p:tgtEl>
                                              <p:spTgt spid="24"/>
                                            </p:tgtEl>
                                            <p:attrNameLst>
                                              <p:attrName>ppt_y</p:attrName>
                                            </p:attrNameLst>
                                          </p:cBhvr>
                                          <p:tavLst>
                                            <p:tav tm="0">
                                              <p:val>
                                                <p:strVal val="#ppt_y+#ppt_h*1.125000"/>
                                              </p:val>
                                            </p:tav>
                                            <p:tav tm="100000">
                                              <p:val>
                                                <p:strVal val="#ppt_y"/>
                                              </p:val>
                                            </p:tav>
                                          </p:tavLst>
                                        </p:anim>
                                        <p:animEffect transition="in" filter="wipe(up)">
                                          <p:cBhvr>
                                            <p:cTn id="60" dur="500"/>
                                            <p:tgtEl>
                                              <p:spTgt spid="24"/>
                                            </p:tgtEl>
                                          </p:cBhvr>
                                        </p:animEffect>
                                      </p:childTnLst>
                                    </p:cTn>
                                  </p:par>
                                  <p:par>
                                    <p:cTn id="61" presetID="12" presetClass="entr" presetSubtype="4"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anim calcmode="lin" valueType="num">
                                          <p:cBhvr additive="base">
                                            <p:cTn id="63" dur="500"/>
                                            <p:tgtEl>
                                              <p:spTgt spid="25"/>
                                            </p:tgtEl>
                                            <p:attrNameLst>
                                              <p:attrName>ppt_y</p:attrName>
                                            </p:attrNameLst>
                                          </p:cBhvr>
                                          <p:tavLst>
                                            <p:tav tm="0">
                                              <p:val>
                                                <p:strVal val="#ppt_y+#ppt_h*1.125000"/>
                                              </p:val>
                                            </p:tav>
                                            <p:tav tm="100000">
                                              <p:val>
                                                <p:strVal val="#ppt_y"/>
                                              </p:val>
                                            </p:tav>
                                          </p:tavLst>
                                        </p:anim>
                                        <p:animEffect transition="in" filter="wipe(up)">
                                          <p:cBhvr>
                                            <p:cTn id="64" dur="500"/>
                                            <p:tgtEl>
                                              <p:spTgt spid="25"/>
                                            </p:tgtEl>
                                          </p:cBhvr>
                                        </p:animEffect>
                                      </p:childTnLst>
                                    </p:cTn>
                                  </p:par>
                                  <p:par>
                                    <p:cTn id="65" presetID="12" presetClass="entr" presetSubtype="4"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500"/>
                                            <p:tgtEl>
                                              <p:spTgt spid="23"/>
                                            </p:tgtEl>
                                            <p:attrNameLst>
                                              <p:attrName>ppt_y</p:attrName>
                                            </p:attrNameLst>
                                          </p:cBhvr>
                                          <p:tavLst>
                                            <p:tav tm="0">
                                              <p:val>
                                                <p:strVal val="#ppt_y+#ppt_h*1.125000"/>
                                              </p:val>
                                            </p:tav>
                                            <p:tav tm="100000">
                                              <p:val>
                                                <p:strVal val="#ppt_y"/>
                                              </p:val>
                                            </p:tav>
                                          </p:tavLst>
                                        </p:anim>
                                        <p:animEffect transition="in" filter="wipe(up)">
                                          <p:cBhvr>
                                            <p:cTn id="68" dur="500"/>
                                            <p:tgtEl>
                                              <p:spTgt spid="23"/>
                                            </p:tgtEl>
                                          </p:cBhvr>
                                        </p:animEffect>
                                      </p:childTnLst>
                                    </p:cTn>
                                  </p:par>
                                  <p:par>
                                    <p:cTn id="69" presetID="12" presetClass="entr" presetSubtype="4" fill="hold" nodeType="withEffect">
                                      <p:stCondLst>
                                        <p:cond delay="0"/>
                                      </p:stCondLst>
                                      <p:childTnLst>
                                        <p:set>
                                          <p:cBhvr>
                                            <p:cTn id="70" dur="1" fill="hold">
                                              <p:stCondLst>
                                                <p:cond delay="0"/>
                                              </p:stCondLst>
                                            </p:cTn>
                                            <p:tgtEl>
                                              <p:spTgt spid="29"/>
                                            </p:tgtEl>
                                            <p:attrNameLst>
                                              <p:attrName>style.visibility</p:attrName>
                                            </p:attrNameLst>
                                          </p:cBhvr>
                                          <p:to>
                                            <p:strVal val="visible"/>
                                          </p:to>
                                        </p:set>
                                        <p:anim calcmode="lin" valueType="num">
                                          <p:cBhvr additive="base">
                                            <p:cTn id="71" dur="500"/>
                                            <p:tgtEl>
                                              <p:spTgt spid="29"/>
                                            </p:tgtEl>
                                            <p:attrNameLst>
                                              <p:attrName>ppt_y</p:attrName>
                                            </p:attrNameLst>
                                          </p:cBhvr>
                                          <p:tavLst>
                                            <p:tav tm="0">
                                              <p:val>
                                                <p:strVal val="#ppt_y+#ppt_h*1.125000"/>
                                              </p:val>
                                            </p:tav>
                                            <p:tav tm="100000">
                                              <p:val>
                                                <p:strVal val="#ppt_y"/>
                                              </p:val>
                                            </p:tav>
                                          </p:tavLst>
                                        </p:anim>
                                        <p:animEffect transition="in" filter="wipe(up)">
                                          <p:cBhvr>
                                            <p:cTn id="72" dur="500"/>
                                            <p:tgtEl>
                                              <p:spTgt spid="29"/>
                                            </p:tgtEl>
                                          </p:cBhvr>
                                        </p:animEffect>
                                      </p:childTnLst>
                                    </p:cTn>
                                  </p:par>
                                  <p:par>
                                    <p:cTn id="73" presetID="12" presetClass="entr" presetSubtype="4" fill="hold" nodeType="withEffect">
                                      <p:stCondLst>
                                        <p:cond delay="0"/>
                                      </p:stCondLst>
                                      <p:childTnLst>
                                        <p:set>
                                          <p:cBhvr>
                                            <p:cTn id="74" dur="1" fill="hold">
                                              <p:stCondLst>
                                                <p:cond delay="0"/>
                                              </p:stCondLst>
                                            </p:cTn>
                                            <p:tgtEl>
                                              <p:spTgt spid="27"/>
                                            </p:tgtEl>
                                            <p:attrNameLst>
                                              <p:attrName>style.visibility</p:attrName>
                                            </p:attrNameLst>
                                          </p:cBhvr>
                                          <p:to>
                                            <p:strVal val="visible"/>
                                          </p:to>
                                        </p:set>
                                        <p:anim calcmode="lin" valueType="num">
                                          <p:cBhvr additive="base">
                                            <p:cTn id="75" dur="500"/>
                                            <p:tgtEl>
                                              <p:spTgt spid="27"/>
                                            </p:tgtEl>
                                            <p:attrNameLst>
                                              <p:attrName>ppt_y</p:attrName>
                                            </p:attrNameLst>
                                          </p:cBhvr>
                                          <p:tavLst>
                                            <p:tav tm="0">
                                              <p:val>
                                                <p:strVal val="#ppt_y+#ppt_h*1.125000"/>
                                              </p:val>
                                            </p:tav>
                                            <p:tav tm="100000">
                                              <p:val>
                                                <p:strVal val="#ppt_y"/>
                                              </p:val>
                                            </p:tav>
                                          </p:tavLst>
                                        </p:anim>
                                        <p:animEffect transition="in" filter="wipe(up)">
                                          <p:cBhvr>
                                            <p:cTn id="76" dur="500"/>
                                            <p:tgtEl>
                                              <p:spTgt spid="27"/>
                                            </p:tgtEl>
                                          </p:cBhvr>
                                        </p:animEffect>
                                      </p:childTnLst>
                                    </p:cTn>
                                  </p:par>
                                  <p:par>
                                    <p:cTn id="77" presetID="12" presetClass="entr" presetSubtype="4" fill="hold" nodeType="withEffect">
                                      <p:stCondLst>
                                        <p:cond delay="0"/>
                                      </p:stCondLst>
                                      <p:childTnLst>
                                        <p:set>
                                          <p:cBhvr>
                                            <p:cTn id="78" dur="1" fill="hold">
                                              <p:stCondLst>
                                                <p:cond delay="0"/>
                                              </p:stCondLst>
                                            </p:cTn>
                                            <p:tgtEl>
                                              <p:spTgt spid="28"/>
                                            </p:tgtEl>
                                            <p:attrNameLst>
                                              <p:attrName>style.visibility</p:attrName>
                                            </p:attrNameLst>
                                          </p:cBhvr>
                                          <p:to>
                                            <p:strVal val="visible"/>
                                          </p:to>
                                        </p:set>
                                        <p:anim calcmode="lin" valueType="num">
                                          <p:cBhvr additive="base">
                                            <p:cTn id="79" dur="500"/>
                                            <p:tgtEl>
                                              <p:spTgt spid="28"/>
                                            </p:tgtEl>
                                            <p:attrNameLst>
                                              <p:attrName>ppt_y</p:attrName>
                                            </p:attrNameLst>
                                          </p:cBhvr>
                                          <p:tavLst>
                                            <p:tav tm="0">
                                              <p:val>
                                                <p:strVal val="#ppt_y+#ppt_h*1.125000"/>
                                              </p:val>
                                            </p:tav>
                                            <p:tav tm="100000">
                                              <p:val>
                                                <p:strVal val="#ppt_y"/>
                                              </p:val>
                                            </p:tav>
                                          </p:tavLst>
                                        </p:anim>
                                        <p:animEffect transition="in" filter="wipe(up)">
                                          <p:cBhvr>
                                            <p:cTn id="80" dur="500"/>
                                            <p:tgtEl>
                                              <p:spTgt spid="28"/>
                                            </p:tgtEl>
                                          </p:cBhvr>
                                        </p:animEffect>
                                      </p:childTnLst>
                                    </p:cTn>
                                  </p:par>
                                  <p:par>
                                    <p:cTn id="81" presetID="12" presetClass="entr" presetSubtype="4" fill="hold" nodeType="withEffect">
                                      <p:stCondLst>
                                        <p:cond delay="0"/>
                                      </p:stCondLst>
                                      <p:childTnLst>
                                        <p:set>
                                          <p:cBhvr>
                                            <p:cTn id="82" dur="1" fill="hold">
                                              <p:stCondLst>
                                                <p:cond delay="0"/>
                                              </p:stCondLst>
                                            </p:cTn>
                                            <p:tgtEl>
                                              <p:spTgt spid="32"/>
                                            </p:tgtEl>
                                            <p:attrNameLst>
                                              <p:attrName>style.visibility</p:attrName>
                                            </p:attrNameLst>
                                          </p:cBhvr>
                                          <p:to>
                                            <p:strVal val="visible"/>
                                          </p:to>
                                        </p:set>
                                        <p:anim calcmode="lin" valueType="num">
                                          <p:cBhvr additive="base">
                                            <p:cTn id="83" dur="500"/>
                                            <p:tgtEl>
                                              <p:spTgt spid="32"/>
                                            </p:tgtEl>
                                            <p:attrNameLst>
                                              <p:attrName>ppt_y</p:attrName>
                                            </p:attrNameLst>
                                          </p:cBhvr>
                                          <p:tavLst>
                                            <p:tav tm="0">
                                              <p:val>
                                                <p:strVal val="#ppt_y+#ppt_h*1.125000"/>
                                              </p:val>
                                            </p:tav>
                                            <p:tav tm="100000">
                                              <p:val>
                                                <p:strVal val="#ppt_y"/>
                                              </p:val>
                                            </p:tav>
                                          </p:tavLst>
                                        </p:anim>
                                        <p:animEffect transition="in" filter="wipe(up)">
                                          <p:cBhvr>
                                            <p:cTn id="84" dur="500"/>
                                            <p:tgtEl>
                                              <p:spTgt spid="32"/>
                                            </p:tgtEl>
                                          </p:cBhvr>
                                        </p:animEffect>
                                      </p:childTnLst>
                                    </p:cTn>
                                  </p:par>
                                  <p:par>
                                    <p:cTn id="85" presetID="12" presetClass="entr" presetSubtype="4" fill="hold" nodeType="withEffect">
                                      <p:stCondLst>
                                        <p:cond delay="0"/>
                                      </p:stCondLst>
                                      <p:childTnLst>
                                        <p:set>
                                          <p:cBhvr>
                                            <p:cTn id="86" dur="1" fill="hold">
                                              <p:stCondLst>
                                                <p:cond delay="0"/>
                                              </p:stCondLst>
                                            </p:cTn>
                                            <p:tgtEl>
                                              <p:spTgt spid="31"/>
                                            </p:tgtEl>
                                            <p:attrNameLst>
                                              <p:attrName>style.visibility</p:attrName>
                                            </p:attrNameLst>
                                          </p:cBhvr>
                                          <p:to>
                                            <p:strVal val="visible"/>
                                          </p:to>
                                        </p:set>
                                        <p:anim calcmode="lin" valueType="num">
                                          <p:cBhvr additive="base">
                                            <p:cTn id="87" dur="500"/>
                                            <p:tgtEl>
                                              <p:spTgt spid="31"/>
                                            </p:tgtEl>
                                            <p:attrNameLst>
                                              <p:attrName>ppt_y</p:attrName>
                                            </p:attrNameLst>
                                          </p:cBhvr>
                                          <p:tavLst>
                                            <p:tav tm="0">
                                              <p:val>
                                                <p:strVal val="#ppt_y+#ppt_h*1.125000"/>
                                              </p:val>
                                            </p:tav>
                                            <p:tav tm="100000">
                                              <p:val>
                                                <p:strVal val="#ppt_y"/>
                                              </p:val>
                                            </p:tav>
                                          </p:tavLst>
                                        </p:anim>
                                        <p:animEffect transition="in" filter="wipe(up)">
                                          <p:cBhvr>
                                            <p:cTn id="88" dur="500"/>
                                            <p:tgtEl>
                                              <p:spTgt spid="31"/>
                                            </p:tgtEl>
                                          </p:cBhvr>
                                        </p:animEffect>
                                      </p:childTnLst>
                                    </p:cTn>
                                  </p:par>
                                  <p:par>
                                    <p:cTn id="89" presetID="12" presetClass="entr" presetSubtype="4"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anim calcmode="lin" valueType="num">
                                          <p:cBhvr additive="base">
                                            <p:cTn id="91" dur="500"/>
                                            <p:tgtEl>
                                              <p:spTgt spid="30"/>
                                            </p:tgtEl>
                                            <p:attrNameLst>
                                              <p:attrName>ppt_y</p:attrName>
                                            </p:attrNameLst>
                                          </p:cBhvr>
                                          <p:tavLst>
                                            <p:tav tm="0">
                                              <p:val>
                                                <p:strVal val="#ppt_y+#ppt_h*1.125000"/>
                                              </p:val>
                                            </p:tav>
                                            <p:tav tm="100000">
                                              <p:val>
                                                <p:strVal val="#ppt_y"/>
                                              </p:val>
                                            </p:tav>
                                          </p:tavLst>
                                        </p:anim>
                                        <p:animEffect transition="in" filter="wipe(up)">
                                          <p:cBhvr>
                                            <p:cTn id="92" dur="500"/>
                                            <p:tgtEl>
                                              <p:spTgt spid="30"/>
                                            </p:tgtEl>
                                          </p:cBhvr>
                                        </p:animEffect>
                                      </p:childTnLst>
                                    </p:cTn>
                                  </p:par>
                                  <p:par>
                                    <p:cTn id="93" presetID="12" presetClass="entr" presetSubtype="4" fill="hold" nodeType="withEffect">
                                      <p:stCondLst>
                                        <p:cond delay="0"/>
                                      </p:stCondLst>
                                      <p:childTnLst>
                                        <p:set>
                                          <p:cBhvr>
                                            <p:cTn id="94" dur="1" fill="hold">
                                              <p:stCondLst>
                                                <p:cond delay="0"/>
                                              </p:stCondLst>
                                            </p:cTn>
                                            <p:tgtEl>
                                              <p:spTgt spid="33"/>
                                            </p:tgtEl>
                                            <p:attrNameLst>
                                              <p:attrName>style.visibility</p:attrName>
                                            </p:attrNameLst>
                                          </p:cBhvr>
                                          <p:to>
                                            <p:strVal val="visible"/>
                                          </p:to>
                                        </p:set>
                                        <p:anim calcmode="lin" valueType="num">
                                          <p:cBhvr additive="base">
                                            <p:cTn id="95" dur="500"/>
                                            <p:tgtEl>
                                              <p:spTgt spid="33"/>
                                            </p:tgtEl>
                                            <p:attrNameLst>
                                              <p:attrName>ppt_y</p:attrName>
                                            </p:attrNameLst>
                                          </p:cBhvr>
                                          <p:tavLst>
                                            <p:tav tm="0">
                                              <p:val>
                                                <p:strVal val="#ppt_y+#ppt_h*1.125000"/>
                                              </p:val>
                                            </p:tav>
                                            <p:tav tm="100000">
                                              <p:val>
                                                <p:strVal val="#ppt_y"/>
                                              </p:val>
                                            </p:tav>
                                          </p:tavLst>
                                        </p:anim>
                                        <p:animEffect transition="in" filter="wipe(up)">
                                          <p:cBhvr>
                                            <p:cTn id="96" dur="500"/>
                                            <p:tgtEl>
                                              <p:spTgt spid="33"/>
                                            </p:tgtEl>
                                          </p:cBhvr>
                                        </p:animEffect>
                                      </p:childTnLst>
                                    </p:cTn>
                                  </p:par>
                                  <p:par>
                                    <p:cTn id="97" presetID="12" presetClass="entr" presetSubtype="4" fill="hold" nodeType="withEffect">
                                      <p:stCondLst>
                                        <p:cond delay="0"/>
                                      </p:stCondLst>
                                      <p:childTnLst>
                                        <p:set>
                                          <p:cBhvr>
                                            <p:cTn id="98" dur="1" fill="hold">
                                              <p:stCondLst>
                                                <p:cond delay="0"/>
                                              </p:stCondLst>
                                            </p:cTn>
                                            <p:tgtEl>
                                              <p:spTgt spid="35"/>
                                            </p:tgtEl>
                                            <p:attrNameLst>
                                              <p:attrName>style.visibility</p:attrName>
                                            </p:attrNameLst>
                                          </p:cBhvr>
                                          <p:to>
                                            <p:strVal val="visible"/>
                                          </p:to>
                                        </p:set>
                                        <p:anim calcmode="lin" valueType="num">
                                          <p:cBhvr additive="base">
                                            <p:cTn id="99" dur="500"/>
                                            <p:tgtEl>
                                              <p:spTgt spid="35"/>
                                            </p:tgtEl>
                                            <p:attrNameLst>
                                              <p:attrName>ppt_y</p:attrName>
                                            </p:attrNameLst>
                                          </p:cBhvr>
                                          <p:tavLst>
                                            <p:tav tm="0">
                                              <p:val>
                                                <p:strVal val="#ppt_y+#ppt_h*1.125000"/>
                                              </p:val>
                                            </p:tav>
                                            <p:tav tm="100000">
                                              <p:val>
                                                <p:strVal val="#ppt_y"/>
                                              </p:val>
                                            </p:tav>
                                          </p:tavLst>
                                        </p:anim>
                                        <p:animEffect transition="in" filter="wipe(up)">
                                          <p:cBhvr>
                                            <p:cTn id="100" dur="500"/>
                                            <p:tgtEl>
                                              <p:spTgt spid="35"/>
                                            </p:tgtEl>
                                          </p:cBhvr>
                                        </p:animEffect>
                                      </p:childTnLst>
                                    </p:cTn>
                                  </p:par>
                                  <p:par>
                                    <p:cTn id="101" presetID="12" presetClass="entr" presetSubtype="4" fill="hold" nodeType="withEffect">
                                      <p:stCondLst>
                                        <p:cond delay="0"/>
                                      </p:stCondLst>
                                      <p:childTnLst>
                                        <p:set>
                                          <p:cBhvr>
                                            <p:cTn id="102" dur="1" fill="hold">
                                              <p:stCondLst>
                                                <p:cond delay="0"/>
                                              </p:stCondLst>
                                            </p:cTn>
                                            <p:tgtEl>
                                              <p:spTgt spid="34"/>
                                            </p:tgtEl>
                                            <p:attrNameLst>
                                              <p:attrName>style.visibility</p:attrName>
                                            </p:attrNameLst>
                                          </p:cBhvr>
                                          <p:to>
                                            <p:strVal val="visible"/>
                                          </p:to>
                                        </p:set>
                                        <p:anim calcmode="lin" valueType="num">
                                          <p:cBhvr additive="base">
                                            <p:cTn id="103" dur="500"/>
                                            <p:tgtEl>
                                              <p:spTgt spid="34"/>
                                            </p:tgtEl>
                                            <p:attrNameLst>
                                              <p:attrName>ppt_y</p:attrName>
                                            </p:attrNameLst>
                                          </p:cBhvr>
                                          <p:tavLst>
                                            <p:tav tm="0">
                                              <p:val>
                                                <p:strVal val="#ppt_y+#ppt_h*1.125000"/>
                                              </p:val>
                                            </p:tav>
                                            <p:tav tm="100000">
                                              <p:val>
                                                <p:strVal val="#ppt_y"/>
                                              </p:val>
                                            </p:tav>
                                          </p:tavLst>
                                        </p:anim>
                                        <p:animEffect transition="in" filter="wipe(up)">
                                          <p:cBhvr>
                                            <p:cTn id="104" dur="500"/>
                                            <p:tgtEl>
                                              <p:spTgt spid="34"/>
                                            </p:tgtEl>
                                          </p:cBhvr>
                                        </p:animEffect>
                                      </p:childTnLst>
                                    </p:cTn>
                                  </p:par>
                                  <p:par>
                                    <p:cTn id="105" presetID="12" presetClass="entr" presetSubtype="4" fill="hold" nodeType="withEffect">
                                      <p:stCondLst>
                                        <p:cond delay="0"/>
                                      </p:stCondLst>
                                      <p:childTnLst>
                                        <p:set>
                                          <p:cBhvr>
                                            <p:cTn id="106" dur="1" fill="hold">
                                              <p:stCondLst>
                                                <p:cond delay="0"/>
                                              </p:stCondLst>
                                            </p:cTn>
                                            <p:tgtEl>
                                              <p:spTgt spid="36"/>
                                            </p:tgtEl>
                                            <p:attrNameLst>
                                              <p:attrName>style.visibility</p:attrName>
                                            </p:attrNameLst>
                                          </p:cBhvr>
                                          <p:to>
                                            <p:strVal val="visible"/>
                                          </p:to>
                                        </p:set>
                                        <p:anim calcmode="lin" valueType="num">
                                          <p:cBhvr additive="base">
                                            <p:cTn id="107" dur="500"/>
                                            <p:tgtEl>
                                              <p:spTgt spid="36"/>
                                            </p:tgtEl>
                                            <p:attrNameLst>
                                              <p:attrName>ppt_y</p:attrName>
                                            </p:attrNameLst>
                                          </p:cBhvr>
                                          <p:tavLst>
                                            <p:tav tm="0">
                                              <p:val>
                                                <p:strVal val="#ppt_y+#ppt_h*1.125000"/>
                                              </p:val>
                                            </p:tav>
                                            <p:tav tm="100000">
                                              <p:val>
                                                <p:strVal val="#ppt_y"/>
                                              </p:val>
                                            </p:tav>
                                          </p:tavLst>
                                        </p:anim>
                                        <p:animEffect transition="in" filter="wipe(up)">
                                          <p:cBhvr>
                                            <p:cTn id="108" dur="500"/>
                                            <p:tgtEl>
                                              <p:spTgt spid="36"/>
                                            </p:tgtEl>
                                          </p:cBhvr>
                                        </p:animEffect>
                                      </p:childTnLst>
                                    </p:cTn>
                                  </p:par>
                                  <p:par>
                                    <p:cTn id="109" presetID="12" presetClass="entr" presetSubtype="4" fill="hold" grpId="0" nodeType="withEffect">
                                      <p:stCondLst>
                                        <p:cond delay="0"/>
                                      </p:stCondLst>
                                      <p:childTnLst>
                                        <p:set>
                                          <p:cBhvr>
                                            <p:cTn id="110" dur="1" fill="hold">
                                              <p:stCondLst>
                                                <p:cond delay="0"/>
                                              </p:stCondLst>
                                            </p:cTn>
                                            <p:tgtEl>
                                              <p:spTgt spid="37"/>
                                            </p:tgtEl>
                                            <p:attrNameLst>
                                              <p:attrName>style.visibility</p:attrName>
                                            </p:attrNameLst>
                                          </p:cBhvr>
                                          <p:to>
                                            <p:strVal val="visible"/>
                                          </p:to>
                                        </p:set>
                                        <p:anim calcmode="lin" valueType="num">
                                          <p:cBhvr additive="base">
                                            <p:cTn id="111" dur="500"/>
                                            <p:tgtEl>
                                              <p:spTgt spid="37"/>
                                            </p:tgtEl>
                                            <p:attrNameLst>
                                              <p:attrName>ppt_y</p:attrName>
                                            </p:attrNameLst>
                                          </p:cBhvr>
                                          <p:tavLst>
                                            <p:tav tm="0">
                                              <p:val>
                                                <p:strVal val="#ppt_y+#ppt_h*1.125000"/>
                                              </p:val>
                                            </p:tav>
                                            <p:tav tm="100000">
                                              <p:val>
                                                <p:strVal val="#ppt_y"/>
                                              </p:val>
                                            </p:tav>
                                          </p:tavLst>
                                        </p:anim>
                                        <p:animEffect transition="in" filter="wipe(up)">
                                          <p:cBhvr>
                                            <p:cTn id="112" dur="500"/>
                                            <p:tgtEl>
                                              <p:spTgt spid="37"/>
                                            </p:tgtEl>
                                          </p:cBhvr>
                                        </p:animEffect>
                                      </p:childTnLst>
                                    </p:cTn>
                                  </p:par>
                                </p:childTnLst>
                              </p:cTn>
                            </p:par>
                            <p:par>
                              <p:cTn id="113" fill="hold">
                                <p:stCondLst>
                                  <p:cond delay="500"/>
                                </p:stCondLst>
                                <p:childTnLst>
                                  <p:par>
                                    <p:cTn id="114" presetID="2" presetClass="entr" presetSubtype="4" fill="hold" nodeType="afterEffect" p14:presetBounceEnd="72000">
                                      <p:stCondLst>
                                        <p:cond delay="0"/>
                                      </p:stCondLst>
                                      <p:childTnLst>
                                        <p:set>
                                          <p:cBhvr>
                                            <p:cTn id="115" dur="1" fill="hold">
                                              <p:stCondLst>
                                                <p:cond delay="0"/>
                                              </p:stCondLst>
                                            </p:cTn>
                                            <p:tgtEl>
                                              <p:spTgt spid="38"/>
                                            </p:tgtEl>
                                            <p:attrNameLst>
                                              <p:attrName>style.visibility</p:attrName>
                                            </p:attrNameLst>
                                          </p:cBhvr>
                                          <p:to>
                                            <p:strVal val="visible"/>
                                          </p:to>
                                        </p:set>
                                        <p:anim calcmode="lin" valueType="num" p14:bounceEnd="72000">
                                          <p:cBhvr additive="base">
                                            <p:cTn id="116" dur="1000" fill="hold"/>
                                            <p:tgtEl>
                                              <p:spTgt spid="38"/>
                                            </p:tgtEl>
                                            <p:attrNameLst>
                                              <p:attrName>ppt_x</p:attrName>
                                            </p:attrNameLst>
                                          </p:cBhvr>
                                          <p:tavLst>
                                            <p:tav tm="0">
                                              <p:val>
                                                <p:strVal val="#ppt_x"/>
                                              </p:val>
                                            </p:tav>
                                            <p:tav tm="100000">
                                              <p:val>
                                                <p:strVal val="#ppt_x"/>
                                              </p:val>
                                            </p:tav>
                                          </p:tavLst>
                                        </p:anim>
                                        <p:anim calcmode="lin" valueType="num" p14:bounceEnd="72000">
                                          <p:cBhvr additive="base">
                                            <p:cTn id="117" dur="10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4" grpId="0"/>
          <p:bldP spid="15" grpId="0" animBg="1"/>
          <p:bldP spid="16" grpId="0"/>
          <p:bldP spid="20" grpId="0" animBg="1"/>
          <p:bldP spid="22" grpId="0"/>
          <p:bldP spid="23" grpId="0"/>
          <p:bldP spid="37"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1000"/>
                                            <p:tgtEl>
                                              <p:spTgt spid="44"/>
                                            </p:tgtEl>
                                          </p:cBhvr>
                                        </p:animEffect>
                                        <p:anim calcmode="lin" valueType="num">
                                          <p:cBhvr>
                                            <p:cTn id="13" dur="1000" fill="hold"/>
                                            <p:tgtEl>
                                              <p:spTgt spid="44"/>
                                            </p:tgtEl>
                                            <p:attrNameLst>
                                              <p:attrName>ppt_x</p:attrName>
                                            </p:attrNameLst>
                                          </p:cBhvr>
                                          <p:tavLst>
                                            <p:tav tm="0">
                                              <p:val>
                                                <p:strVal val="#ppt_x"/>
                                              </p:val>
                                            </p:tav>
                                            <p:tav tm="100000">
                                              <p:val>
                                                <p:strVal val="#ppt_x"/>
                                              </p:val>
                                            </p:tav>
                                          </p:tavLst>
                                        </p:anim>
                                        <p:anim calcmode="lin" valueType="num">
                                          <p:cBhvr>
                                            <p:cTn id="14"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1" name="Tieng-tinh-tinh-www_tiengdong_com.wav"/>
                                            </p:tgtEl>
                                          </p:cMediaNode>
                                        </p:audio>
                                      </p:subTnLst>
                                    </p:cTn>
                                  </p:par>
                                  <p:par>
                                    <p:cTn id="21" presetID="12" presetClass="entr" presetSubtype="4"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p:tgtEl>
                                              <p:spTgt spid="15"/>
                                            </p:tgtEl>
                                            <p:attrNameLst>
                                              <p:attrName>ppt_y</p:attrName>
                                            </p:attrNameLst>
                                          </p:cBhvr>
                                          <p:tavLst>
                                            <p:tav tm="0">
                                              <p:val>
                                                <p:strVal val="#ppt_y+#ppt_h*1.125000"/>
                                              </p:val>
                                            </p:tav>
                                            <p:tav tm="100000">
                                              <p:val>
                                                <p:strVal val="#ppt_y"/>
                                              </p:val>
                                            </p:tav>
                                          </p:tavLst>
                                        </p:anim>
                                        <p:animEffect transition="in" filter="wipe(up)">
                                          <p:cBhvr>
                                            <p:cTn id="24" dur="500"/>
                                            <p:tgtEl>
                                              <p:spTgt spid="15"/>
                                            </p:tgtEl>
                                          </p:cBhvr>
                                        </p:animEffect>
                                      </p:childTnLst>
                                    </p:cTn>
                                  </p:par>
                                  <p:par>
                                    <p:cTn id="25" presetID="12" presetClass="entr" presetSubtype="4"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p:tgtEl>
                                              <p:spTgt spid="17"/>
                                            </p:tgtEl>
                                            <p:attrNameLst>
                                              <p:attrName>ppt_y</p:attrName>
                                            </p:attrNameLst>
                                          </p:cBhvr>
                                          <p:tavLst>
                                            <p:tav tm="0">
                                              <p:val>
                                                <p:strVal val="#ppt_y+#ppt_h*1.125000"/>
                                              </p:val>
                                            </p:tav>
                                            <p:tav tm="100000">
                                              <p:val>
                                                <p:strVal val="#ppt_y"/>
                                              </p:val>
                                            </p:tav>
                                          </p:tavLst>
                                        </p:anim>
                                        <p:animEffect transition="in" filter="wipe(up)">
                                          <p:cBhvr>
                                            <p:cTn id="28" dur="500"/>
                                            <p:tgtEl>
                                              <p:spTgt spid="17"/>
                                            </p:tgtEl>
                                          </p:cBhvr>
                                        </p:animEffect>
                                      </p:childTnLst>
                                    </p:cTn>
                                  </p:par>
                                  <p:par>
                                    <p:cTn id="29" presetID="12" presetClass="entr" presetSubtype="4"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p:tgtEl>
                                              <p:spTgt spid="18"/>
                                            </p:tgtEl>
                                            <p:attrNameLst>
                                              <p:attrName>ppt_y</p:attrName>
                                            </p:attrNameLst>
                                          </p:cBhvr>
                                          <p:tavLst>
                                            <p:tav tm="0">
                                              <p:val>
                                                <p:strVal val="#ppt_y+#ppt_h*1.125000"/>
                                              </p:val>
                                            </p:tav>
                                            <p:tav tm="100000">
                                              <p:val>
                                                <p:strVal val="#ppt_y"/>
                                              </p:val>
                                            </p:tav>
                                          </p:tavLst>
                                        </p:anim>
                                        <p:animEffect transition="in" filter="wipe(up)">
                                          <p:cBhvr>
                                            <p:cTn id="32" dur="500"/>
                                            <p:tgtEl>
                                              <p:spTgt spid="18"/>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p:tgtEl>
                                              <p:spTgt spid="16"/>
                                            </p:tgtEl>
                                            <p:attrNameLst>
                                              <p:attrName>ppt_y</p:attrName>
                                            </p:attrNameLst>
                                          </p:cBhvr>
                                          <p:tavLst>
                                            <p:tav tm="0">
                                              <p:val>
                                                <p:strVal val="#ppt_y+#ppt_h*1.125000"/>
                                              </p:val>
                                            </p:tav>
                                            <p:tav tm="100000">
                                              <p:val>
                                                <p:strVal val="#ppt_y"/>
                                              </p:val>
                                            </p:tav>
                                          </p:tavLst>
                                        </p:anim>
                                        <p:animEffect transition="in" filter="wipe(up)">
                                          <p:cBhvr>
                                            <p:cTn id="36" dur="500"/>
                                            <p:tgtEl>
                                              <p:spTgt spid="16"/>
                                            </p:tgtEl>
                                          </p:cBhvr>
                                        </p:animEffect>
                                      </p:childTnLst>
                                    </p:cTn>
                                  </p:par>
                                  <p:par>
                                    <p:cTn id="37" presetID="12" presetClass="entr" presetSubtype="4"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p:tgtEl>
                                              <p:spTgt spid="19"/>
                                            </p:tgtEl>
                                            <p:attrNameLst>
                                              <p:attrName>ppt_y</p:attrName>
                                            </p:attrNameLst>
                                          </p:cBhvr>
                                          <p:tavLst>
                                            <p:tav tm="0">
                                              <p:val>
                                                <p:strVal val="#ppt_y+#ppt_h*1.125000"/>
                                              </p:val>
                                            </p:tav>
                                            <p:tav tm="100000">
                                              <p:val>
                                                <p:strVal val="#ppt_y"/>
                                              </p:val>
                                            </p:tav>
                                          </p:tavLst>
                                        </p:anim>
                                        <p:animEffect transition="in" filter="wipe(up)">
                                          <p:cBhvr>
                                            <p:cTn id="40" dur="500"/>
                                            <p:tgtEl>
                                              <p:spTgt spid="19"/>
                                            </p:tgtEl>
                                          </p:cBhvr>
                                        </p:animEffect>
                                      </p:childTnLst>
                                    </p:cTn>
                                  </p:par>
                                  <p:par>
                                    <p:cTn id="41" presetID="12" presetClass="entr" presetSubtype="4"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p:tgtEl>
                                              <p:spTgt spid="20"/>
                                            </p:tgtEl>
                                            <p:attrNameLst>
                                              <p:attrName>ppt_y</p:attrName>
                                            </p:attrNameLst>
                                          </p:cBhvr>
                                          <p:tavLst>
                                            <p:tav tm="0">
                                              <p:val>
                                                <p:strVal val="#ppt_y+#ppt_h*1.125000"/>
                                              </p:val>
                                            </p:tav>
                                            <p:tav tm="100000">
                                              <p:val>
                                                <p:strVal val="#ppt_y"/>
                                              </p:val>
                                            </p:tav>
                                          </p:tavLst>
                                        </p:anim>
                                        <p:animEffect transition="in" filter="wipe(up)">
                                          <p:cBhvr>
                                            <p:cTn id="44" dur="500"/>
                                            <p:tgtEl>
                                              <p:spTgt spid="20"/>
                                            </p:tgtEl>
                                          </p:cBhvr>
                                        </p:animEffect>
                                      </p:childTnLst>
                                    </p:cTn>
                                  </p:par>
                                  <p:par>
                                    <p:cTn id="45" presetID="12" presetClass="entr" presetSubtype="4"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p:tgtEl>
                                              <p:spTgt spid="21"/>
                                            </p:tgtEl>
                                            <p:attrNameLst>
                                              <p:attrName>ppt_y</p:attrName>
                                            </p:attrNameLst>
                                          </p:cBhvr>
                                          <p:tavLst>
                                            <p:tav tm="0">
                                              <p:val>
                                                <p:strVal val="#ppt_y+#ppt_h*1.125000"/>
                                              </p:val>
                                            </p:tav>
                                            <p:tav tm="100000">
                                              <p:val>
                                                <p:strVal val="#ppt_y"/>
                                              </p:val>
                                            </p:tav>
                                          </p:tavLst>
                                        </p:anim>
                                        <p:animEffect transition="in" filter="wipe(up)">
                                          <p:cBhvr>
                                            <p:cTn id="48" dur="500"/>
                                            <p:tgtEl>
                                              <p:spTgt spid="21"/>
                                            </p:tgtEl>
                                          </p:cBhvr>
                                        </p:animEffect>
                                      </p:childTnLst>
                                    </p:cTn>
                                  </p:par>
                                  <p:par>
                                    <p:cTn id="49" presetID="12" presetClass="entr" presetSubtype="4"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 calcmode="lin" valueType="num">
                                          <p:cBhvr additive="base">
                                            <p:cTn id="51" dur="500"/>
                                            <p:tgtEl>
                                              <p:spTgt spid="22"/>
                                            </p:tgtEl>
                                            <p:attrNameLst>
                                              <p:attrName>ppt_y</p:attrName>
                                            </p:attrNameLst>
                                          </p:cBhvr>
                                          <p:tavLst>
                                            <p:tav tm="0">
                                              <p:val>
                                                <p:strVal val="#ppt_y+#ppt_h*1.125000"/>
                                              </p:val>
                                            </p:tav>
                                            <p:tav tm="100000">
                                              <p:val>
                                                <p:strVal val="#ppt_y"/>
                                              </p:val>
                                            </p:tav>
                                          </p:tavLst>
                                        </p:anim>
                                        <p:animEffect transition="in" filter="wipe(up)">
                                          <p:cBhvr>
                                            <p:cTn id="52" dur="500"/>
                                            <p:tgtEl>
                                              <p:spTgt spid="22"/>
                                            </p:tgtEl>
                                          </p:cBhvr>
                                        </p:animEffect>
                                      </p:childTnLst>
                                    </p:cTn>
                                  </p:par>
                                  <p:par>
                                    <p:cTn id="53" presetID="12" presetClass="entr" presetSubtype="4"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anim calcmode="lin" valueType="num">
                                          <p:cBhvr additive="base">
                                            <p:cTn id="55" dur="500"/>
                                            <p:tgtEl>
                                              <p:spTgt spid="26"/>
                                            </p:tgtEl>
                                            <p:attrNameLst>
                                              <p:attrName>ppt_y</p:attrName>
                                            </p:attrNameLst>
                                          </p:cBhvr>
                                          <p:tavLst>
                                            <p:tav tm="0">
                                              <p:val>
                                                <p:strVal val="#ppt_y+#ppt_h*1.125000"/>
                                              </p:val>
                                            </p:tav>
                                            <p:tav tm="100000">
                                              <p:val>
                                                <p:strVal val="#ppt_y"/>
                                              </p:val>
                                            </p:tav>
                                          </p:tavLst>
                                        </p:anim>
                                        <p:animEffect transition="in" filter="wipe(up)">
                                          <p:cBhvr>
                                            <p:cTn id="56" dur="500"/>
                                            <p:tgtEl>
                                              <p:spTgt spid="26"/>
                                            </p:tgtEl>
                                          </p:cBhvr>
                                        </p:animEffect>
                                      </p:childTnLst>
                                    </p:cTn>
                                  </p:par>
                                  <p:par>
                                    <p:cTn id="57" presetID="12" presetClass="entr" presetSubtype="4"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anim calcmode="lin" valueType="num">
                                          <p:cBhvr additive="base">
                                            <p:cTn id="59" dur="500"/>
                                            <p:tgtEl>
                                              <p:spTgt spid="24"/>
                                            </p:tgtEl>
                                            <p:attrNameLst>
                                              <p:attrName>ppt_y</p:attrName>
                                            </p:attrNameLst>
                                          </p:cBhvr>
                                          <p:tavLst>
                                            <p:tav tm="0">
                                              <p:val>
                                                <p:strVal val="#ppt_y+#ppt_h*1.125000"/>
                                              </p:val>
                                            </p:tav>
                                            <p:tav tm="100000">
                                              <p:val>
                                                <p:strVal val="#ppt_y"/>
                                              </p:val>
                                            </p:tav>
                                          </p:tavLst>
                                        </p:anim>
                                        <p:animEffect transition="in" filter="wipe(up)">
                                          <p:cBhvr>
                                            <p:cTn id="60" dur="500"/>
                                            <p:tgtEl>
                                              <p:spTgt spid="24"/>
                                            </p:tgtEl>
                                          </p:cBhvr>
                                        </p:animEffect>
                                      </p:childTnLst>
                                    </p:cTn>
                                  </p:par>
                                  <p:par>
                                    <p:cTn id="61" presetID="12" presetClass="entr" presetSubtype="4"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anim calcmode="lin" valueType="num">
                                          <p:cBhvr additive="base">
                                            <p:cTn id="63" dur="500"/>
                                            <p:tgtEl>
                                              <p:spTgt spid="25"/>
                                            </p:tgtEl>
                                            <p:attrNameLst>
                                              <p:attrName>ppt_y</p:attrName>
                                            </p:attrNameLst>
                                          </p:cBhvr>
                                          <p:tavLst>
                                            <p:tav tm="0">
                                              <p:val>
                                                <p:strVal val="#ppt_y+#ppt_h*1.125000"/>
                                              </p:val>
                                            </p:tav>
                                            <p:tav tm="100000">
                                              <p:val>
                                                <p:strVal val="#ppt_y"/>
                                              </p:val>
                                            </p:tav>
                                          </p:tavLst>
                                        </p:anim>
                                        <p:animEffect transition="in" filter="wipe(up)">
                                          <p:cBhvr>
                                            <p:cTn id="64" dur="500"/>
                                            <p:tgtEl>
                                              <p:spTgt spid="25"/>
                                            </p:tgtEl>
                                          </p:cBhvr>
                                        </p:animEffect>
                                      </p:childTnLst>
                                    </p:cTn>
                                  </p:par>
                                  <p:par>
                                    <p:cTn id="65" presetID="12" presetClass="entr" presetSubtype="4"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500"/>
                                            <p:tgtEl>
                                              <p:spTgt spid="23"/>
                                            </p:tgtEl>
                                            <p:attrNameLst>
                                              <p:attrName>ppt_y</p:attrName>
                                            </p:attrNameLst>
                                          </p:cBhvr>
                                          <p:tavLst>
                                            <p:tav tm="0">
                                              <p:val>
                                                <p:strVal val="#ppt_y+#ppt_h*1.125000"/>
                                              </p:val>
                                            </p:tav>
                                            <p:tav tm="100000">
                                              <p:val>
                                                <p:strVal val="#ppt_y"/>
                                              </p:val>
                                            </p:tav>
                                          </p:tavLst>
                                        </p:anim>
                                        <p:animEffect transition="in" filter="wipe(up)">
                                          <p:cBhvr>
                                            <p:cTn id="68" dur="500"/>
                                            <p:tgtEl>
                                              <p:spTgt spid="23"/>
                                            </p:tgtEl>
                                          </p:cBhvr>
                                        </p:animEffect>
                                      </p:childTnLst>
                                    </p:cTn>
                                  </p:par>
                                  <p:par>
                                    <p:cTn id="69" presetID="12" presetClass="entr" presetSubtype="4" fill="hold" nodeType="withEffect">
                                      <p:stCondLst>
                                        <p:cond delay="0"/>
                                      </p:stCondLst>
                                      <p:childTnLst>
                                        <p:set>
                                          <p:cBhvr>
                                            <p:cTn id="70" dur="1" fill="hold">
                                              <p:stCondLst>
                                                <p:cond delay="0"/>
                                              </p:stCondLst>
                                            </p:cTn>
                                            <p:tgtEl>
                                              <p:spTgt spid="29"/>
                                            </p:tgtEl>
                                            <p:attrNameLst>
                                              <p:attrName>style.visibility</p:attrName>
                                            </p:attrNameLst>
                                          </p:cBhvr>
                                          <p:to>
                                            <p:strVal val="visible"/>
                                          </p:to>
                                        </p:set>
                                        <p:anim calcmode="lin" valueType="num">
                                          <p:cBhvr additive="base">
                                            <p:cTn id="71" dur="500"/>
                                            <p:tgtEl>
                                              <p:spTgt spid="29"/>
                                            </p:tgtEl>
                                            <p:attrNameLst>
                                              <p:attrName>ppt_y</p:attrName>
                                            </p:attrNameLst>
                                          </p:cBhvr>
                                          <p:tavLst>
                                            <p:tav tm="0">
                                              <p:val>
                                                <p:strVal val="#ppt_y+#ppt_h*1.125000"/>
                                              </p:val>
                                            </p:tav>
                                            <p:tav tm="100000">
                                              <p:val>
                                                <p:strVal val="#ppt_y"/>
                                              </p:val>
                                            </p:tav>
                                          </p:tavLst>
                                        </p:anim>
                                        <p:animEffect transition="in" filter="wipe(up)">
                                          <p:cBhvr>
                                            <p:cTn id="72" dur="500"/>
                                            <p:tgtEl>
                                              <p:spTgt spid="29"/>
                                            </p:tgtEl>
                                          </p:cBhvr>
                                        </p:animEffect>
                                      </p:childTnLst>
                                    </p:cTn>
                                  </p:par>
                                  <p:par>
                                    <p:cTn id="73" presetID="12" presetClass="entr" presetSubtype="4" fill="hold" nodeType="withEffect">
                                      <p:stCondLst>
                                        <p:cond delay="0"/>
                                      </p:stCondLst>
                                      <p:childTnLst>
                                        <p:set>
                                          <p:cBhvr>
                                            <p:cTn id="74" dur="1" fill="hold">
                                              <p:stCondLst>
                                                <p:cond delay="0"/>
                                              </p:stCondLst>
                                            </p:cTn>
                                            <p:tgtEl>
                                              <p:spTgt spid="27"/>
                                            </p:tgtEl>
                                            <p:attrNameLst>
                                              <p:attrName>style.visibility</p:attrName>
                                            </p:attrNameLst>
                                          </p:cBhvr>
                                          <p:to>
                                            <p:strVal val="visible"/>
                                          </p:to>
                                        </p:set>
                                        <p:anim calcmode="lin" valueType="num">
                                          <p:cBhvr additive="base">
                                            <p:cTn id="75" dur="500"/>
                                            <p:tgtEl>
                                              <p:spTgt spid="27"/>
                                            </p:tgtEl>
                                            <p:attrNameLst>
                                              <p:attrName>ppt_y</p:attrName>
                                            </p:attrNameLst>
                                          </p:cBhvr>
                                          <p:tavLst>
                                            <p:tav tm="0">
                                              <p:val>
                                                <p:strVal val="#ppt_y+#ppt_h*1.125000"/>
                                              </p:val>
                                            </p:tav>
                                            <p:tav tm="100000">
                                              <p:val>
                                                <p:strVal val="#ppt_y"/>
                                              </p:val>
                                            </p:tav>
                                          </p:tavLst>
                                        </p:anim>
                                        <p:animEffect transition="in" filter="wipe(up)">
                                          <p:cBhvr>
                                            <p:cTn id="76" dur="500"/>
                                            <p:tgtEl>
                                              <p:spTgt spid="27"/>
                                            </p:tgtEl>
                                          </p:cBhvr>
                                        </p:animEffect>
                                      </p:childTnLst>
                                    </p:cTn>
                                  </p:par>
                                  <p:par>
                                    <p:cTn id="77" presetID="12" presetClass="entr" presetSubtype="4" fill="hold" nodeType="withEffect">
                                      <p:stCondLst>
                                        <p:cond delay="0"/>
                                      </p:stCondLst>
                                      <p:childTnLst>
                                        <p:set>
                                          <p:cBhvr>
                                            <p:cTn id="78" dur="1" fill="hold">
                                              <p:stCondLst>
                                                <p:cond delay="0"/>
                                              </p:stCondLst>
                                            </p:cTn>
                                            <p:tgtEl>
                                              <p:spTgt spid="28"/>
                                            </p:tgtEl>
                                            <p:attrNameLst>
                                              <p:attrName>style.visibility</p:attrName>
                                            </p:attrNameLst>
                                          </p:cBhvr>
                                          <p:to>
                                            <p:strVal val="visible"/>
                                          </p:to>
                                        </p:set>
                                        <p:anim calcmode="lin" valueType="num">
                                          <p:cBhvr additive="base">
                                            <p:cTn id="79" dur="500"/>
                                            <p:tgtEl>
                                              <p:spTgt spid="28"/>
                                            </p:tgtEl>
                                            <p:attrNameLst>
                                              <p:attrName>ppt_y</p:attrName>
                                            </p:attrNameLst>
                                          </p:cBhvr>
                                          <p:tavLst>
                                            <p:tav tm="0">
                                              <p:val>
                                                <p:strVal val="#ppt_y+#ppt_h*1.125000"/>
                                              </p:val>
                                            </p:tav>
                                            <p:tav tm="100000">
                                              <p:val>
                                                <p:strVal val="#ppt_y"/>
                                              </p:val>
                                            </p:tav>
                                          </p:tavLst>
                                        </p:anim>
                                        <p:animEffect transition="in" filter="wipe(up)">
                                          <p:cBhvr>
                                            <p:cTn id="80" dur="500"/>
                                            <p:tgtEl>
                                              <p:spTgt spid="28"/>
                                            </p:tgtEl>
                                          </p:cBhvr>
                                        </p:animEffect>
                                      </p:childTnLst>
                                    </p:cTn>
                                  </p:par>
                                  <p:par>
                                    <p:cTn id="81" presetID="12" presetClass="entr" presetSubtype="4" fill="hold" nodeType="withEffect">
                                      <p:stCondLst>
                                        <p:cond delay="0"/>
                                      </p:stCondLst>
                                      <p:childTnLst>
                                        <p:set>
                                          <p:cBhvr>
                                            <p:cTn id="82" dur="1" fill="hold">
                                              <p:stCondLst>
                                                <p:cond delay="0"/>
                                              </p:stCondLst>
                                            </p:cTn>
                                            <p:tgtEl>
                                              <p:spTgt spid="32"/>
                                            </p:tgtEl>
                                            <p:attrNameLst>
                                              <p:attrName>style.visibility</p:attrName>
                                            </p:attrNameLst>
                                          </p:cBhvr>
                                          <p:to>
                                            <p:strVal val="visible"/>
                                          </p:to>
                                        </p:set>
                                        <p:anim calcmode="lin" valueType="num">
                                          <p:cBhvr additive="base">
                                            <p:cTn id="83" dur="500"/>
                                            <p:tgtEl>
                                              <p:spTgt spid="32"/>
                                            </p:tgtEl>
                                            <p:attrNameLst>
                                              <p:attrName>ppt_y</p:attrName>
                                            </p:attrNameLst>
                                          </p:cBhvr>
                                          <p:tavLst>
                                            <p:tav tm="0">
                                              <p:val>
                                                <p:strVal val="#ppt_y+#ppt_h*1.125000"/>
                                              </p:val>
                                            </p:tav>
                                            <p:tav tm="100000">
                                              <p:val>
                                                <p:strVal val="#ppt_y"/>
                                              </p:val>
                                            </p:tav>
                                          </p:tavLst>
                                        </p:anim>
                                        <p:animEffect transition="in" filter="wipe(up)">
                                          <p:cBhvr>
                                            <p:cTn id="84" dur="500"/>
                                            <p:tgtEl>
                                              <p:spTgt spid="32"/>
                                            </p:tgtEl>
                                          </p:cBhvr>
                                        </p:animEffect>
                                      </p:childTnLst>
                                    </p:cTn>
                                  </p:par>
                                  <p:par>
                                    <p:cTn id="85" presetID="12" presetClass="entr" presetSubtype="4" fill="hold" nodeType="withEffect">
                                      <p:stCondLst>
                                        <p:cond delay="0"/>
                                      </p:stCondLst>
                                      <p:childTnLst>
                                        <p:set>
                                          <p:cBhvr>
                                            <p:cTn id="86" dur="1" fill="hold">
                                              <p:stCondLst>
                                                <p:cond delay="0"/>
                                              </p:stCondLst>
                                            </p:cTn>
                                            <p:tgtEl>
                                              <p:spTgt spid="31"/>
                                            </p:tgtEl>
                                            <p:attrNameLst>
                                              <p:attrName>style.visibility</p:attrName>
                                            </p:attrNameLst>
                                          </p:cBhvr>
                                          <p:to>
                                            <p:strVal val="visible"/>
                                          </p:to>
                                        </p:set>
                                        <p:anim calcmode="lin" valueType="num">
                                          <p:cBhvr additive="base">
                                            <p:cTn id="87" dur="500"/>
                                            <p:tgtEl>
                                              <p:spTgt spid="31"/>
                                            </p:tgtEl>
                                            <p:attrNameLst>
                                              <p:attrName>ppt_y</p:attrName>
                                            </p:attrNameLst>
                                          </p:cBhvr>
                                          <p:tavLst>
                                            <p:tav tm="0">
                                              <p:val>
                                                <p:strVal val="#ppt_y+#ppt_h*1.125000"/>
                                              </p:val>
                                            </p:tav>
                                            <p:tav tm="100000">
                                              <p:val>
                                                <p:strVal val="#ppt_y"/>
                                              </p:val>
                                            </p:tav>
                                          </p:tavLst>
                                        </p:anim>
                                        <p:animEffect transition="in" filter="wipe(up)">
                                          <p:cBhvr>
                                            <p:cTn id="88" dur="500"/>
                                            <p:tgtEl>
                                              <p:spTgt spid="31"/>
                                            </p:tgtEl>
                                          </p:cBhvr>
                                        </p:animEffect>
                                      </p:childTnLst>
                                    </p:cTn>
                                  </p:par>
                                  <p:par>
                                    <p:cTn id="89" presetID="12" presetClass="entr" presetSubtype="4"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anim calcmode="lin" valueType="num">
                                          <p:cBhvr additive="base">
                                            <p:cTn id="91" dur="500"/>
                                            <p:tgtEl>
                                              <p:spTgt spid="30"/>
                                            </p:tgtEl>
                                            <p:attrNameLst>
                                              <p:attrName>ppt_y</p:attrName>
                                            </p:attrNameLst>
                                          </p:cBhvr>
                                          <p:tavLst>
                                            <p:tav tm="0">
                                              <p:val>
                                                <p:strVal val="#ppt_y+#ppt_h*1.125000"/>
                                              </p:val>
                                            </p:tav>
                                            <p:tav tm="100000">
                                              <p:val>
                                                <p:strVal val="#ppt_y"/>
                                              </p:val>
                                            </p:tav>
                                          </p:tavLst>
                                        </p:anim>
                                        <p:animEffect transition="in" filter="wipe(up)">
                                          <p:cBhvr>
                                            <p:cTn id="92" dur="500"/>
                                            <p:tgtEl>
                                              <p:spTgt spid="30"/>
                                            </p:tgtEl>
                                          </p:cBhvr>
                                        </p:animEffect>
                                      </p:childTnLst>
                                    </p:cTn>
                                  </p:par>
                                  <p:par>
                                    <p:cTn id="93" presetID="12" presetClass="entr" presetSubtype="4" fill="hold" nodeType="withEffect">
                                      <p:stCondLst>
                                        <p:cond delay="0"/>
                                      </p:stCondLst>
                                      <p:childTnLst>
                                        <p:set>
                                          <p:cBhvr>
                                            <p:cTn id="94" dur="1" fill="hold">
                                              <p:stCondLst>
                                                <p:cond delay="0"/>
                                              </p:stCondLst>
                                            </p:cTn>
                                            <p:tgtEl>
                                              <p:spTgt spid="33"/>
                                            </p:tgtEl>
                                            <p:attrNameLst>
                                              <p:attrName>style.visibility</p:attrName>
                                            </p:attrNameLst>
                                          </p:cBhvr>
                                          <p:to>
                                            <p:strVal val="visible"/>
                                          </p:to>
                                        </p:set>
                                        <p:anim calcmode="lin" valueType="num">
                                          <p:cBhvr additive="base">
                                            <p:cTn id="95" dur="500"/>
                                            <p:tgtEl>
                                              <p:spTgt spid="33"/>
                                            </p:tgtEl>
                                            <p:attrNameLst>
                                              <p:attrName>ppt_y</p:attrName>
                                            </p:attrNameLst>
                                          </p:cBhvr>
                                          <p:tavLst>
                                            <p:tav tm="0">
                                              <p:val>
                                                <p:strVal val="#ppt_y+#ppt_h*1.125000"/>
                                              </p:val>
                                            </p:tav>
                                            <p:tav tm="100000">
                                              <p:val>
                                                <p:strVal val="#ppt_y"/>
                                              </p:val>
                                            </p:tav>
                                          </p:tavLst>
                                        </p:anim>
                                        <p:animEffect transition="in" filter="wipe(up)">
                                          <p:cBhvr>
                                            <p:cTn id="96" dur="500"/>
                                            <p:tgtEl>
                                              <p:spTgt spid="33"/>
                                            </p:tgtEl>
                                          </p:cBhvr>
                                        </p:animEffect>
                                      </p:childTnLst>
                                    </p:cTn>
                                  </p:par>
                                  <p:par>
                                    <p:cTn id="97" presetID="12" presetClass="entr" presetSubtype="4" fill="hold" nodeType="withEffect">
                                      <p:stCondLst>
                                        <p:cond delay="0"/>
                                      </p:stCondLst>
                                      <p:childTnLst>
                                        <p:set>
                                          <p:cBhvr>
                                            <p:cTn id="98" dur="1" fill="hold">
                                              <p:stCondLst>
                                                <p:cond delay="0"/>
                                              </p:stCondLst>
                                            </p:cTn>
                                            <p:tgtEl>
                                              <p:spTgt spid="35"/>
                                            </p:tgtEl>
                                            <p:attrNameLst>
                                              <p:attrName>style.visibility</p:attrName>
                                            </p:attrNameLst>
                                          </p:cBhvr>
                                          <p:to>
                                            <p:strVal val="visible"/>
                                          </p:to>
                                        </p:set>
                                        <p:anim calcmode="lin" valueType="num">
                                          <p:cBhvr additive="base">
                                            <p:cTn id="99" dur="500"/>
                                            <p:tgtEl>
                                              <p:spTgt spid="35"/>
                                            </p:tgtEl>
                                            <p:attrNameLst>
                                              <p:attrName>ppt_y</p:attrName>
                                            </p:attrNameLst>
                                          </p:cBhvr>
                                          <p:tavLst>
                                            <p:tav tm="0">
                                              <p:val>
                                                <p:strVal val="#ppt_y+#ppt_h*1.125000"/>
                                              </p:val>
                                            </p:tav>
                                            <p:tav tm="100000">
                                              <p:val>
                                                <p:strVal val="#ppt_y"/>
                                              </p:val>
                                            </p:tav>
                                          </p:tavLst>
                                        </p:anim>
                                        <p:animEffect transition="in" filter="wipe(up)">
                                          <p:cBhvr>
                                            <p:cTn id="100" dur="500"/>
                                            <p:tgtEl>
                                              <p:spTgt spid="35"/>
                                            </p:tgtEl>
                                          </p:cBhvr>
                                        </p:animEffect>
                                      </p:childTnLst>
                                    </p:cTn>
                                  </p:par>
                                  <p:par>
                                    <p:cTn id="101" presetID="12" presetClass="entr" presetSubtype="4" fill="hold" nodeType="withEffect">
                                      <p:stCondLst>
                                        <p:cond delay="0"/>
                                      </p:stCondLst>
                                      <p:childTnLst>
                                        <p:set>
                                          <p:cBhvr>
                                            <p:cTn id="102" dur="1" fill="hold">
                                              <p:stCondLst>
                                                <p:cond delay="0"/>
                                              </p:stCondLst>
                                            </p:cTn>
                                            <p:tgtEl>
                                              <p:spTgt spid="34"/>
                                            </p:tgtEl>
                                            <p:attrNameLst>
                                              <p:attrName>style.visibility</p:attrName>
                                            </p:attrNameLst>
                                          </p:cBhvr>
                                          <p:to>
                                            <p:strVal val="visible"/>
                                          </p:to>
                                        </p:set>
                                        <p:anim calcmode="lin" valueType="num">
                                          <p:cBhvr additive="base">
                                            <p:cTn id="103" dur="500"/>
                                            <p:tgtEl>
                                              <p:spTgt spid="34"/>
                                            </p:tgtEl>
                                            <p:attrNameLst>
                                              <p:attrName>ppt_y</p:attrName>
                                            </p:attrNameLst>
                                          </p:cBhvr>
                                          <p:tavLst>
                                            <p:tav tm="0">
                                              <p:val>
                                                <p:strVal val="#ppt_y+#ppt_h*1.125000"/>
                                              </p:val>
                                            </p:tav>
                                            <p:tav tm="100000">
                                              <p:val>
                                                <p:strVal val="#ppt_y"/>
                                              </p:val>
                                            </p:tav>
                                          </p:tavLst>
                                        </p:anim>
                                        <p:animEffect transition="in" filter="wipe(up)">
                                          <p:cBhvr>
                                            <p:cTn id="104" dur="500"/>
                                            <p:tgtEl>
                                              <p:spTgt spid="34"/>
                                            </p:tgtEl>
                                          </p:cBhvr>
                                        </p:animEffect>
                                      </p:childTnLst>
                                    </p:cTn>
                                  </p:par>
                                  <p:par>
                                    <p:cTn id="105" presetID="12" presetClass="entr" presetSubtype="4" fill="hold" nodeType="withEffect">
                                      <p:stCondLst>
                                        <p:cond delay="0"/>
                                      </p:stCondLst>
                                      <p:childTnLst>
                                        <p:set>
                                          <p:cBhvr>
                                            <p:cTn id="106" dur="1" fill="hold">
                                              <p:stCondLst>
                                                <p:cond delay="0"/>
                                              </p:stCondLst>
                                            </p:cTn>
                                            <p:tgtEl>
                                              <p:spTgt spid="36"/>
                                            </p:tgtEl>
                                            <p:attrNameLst>
                                              <p:attrName>style.visibility</p:attrName>
                                            </p:attrNameLst>
                                          </p:cBhvr>
                                          <p:to>
                                            <p:strVal val="visible"/>
                                          </p:to>
                                        </p:set>
                                        <p:anim calcmode="lin" valueType="num">
                                          <p:cBhvr additive="base">
                                            <p:cTn id="107" dur="500"/>
                                            <p:tgtEl>
                                              <p:spTgt spid="36"/>
                                            </p:tgtEl>
                                            <p:attrNameLst>
                                              <p:attrName>ppt_y</p:attrName>
                                            </p:attrNameLst>
                                          </p:cBhvr>
                                          <p:tavLst>
                                            <p:tav tm="0">
                                              <p:val>
                                                <p:strVal val="#ppt_y+#ppt_h*1.125000"/>
                                              </p:val>
                                            </p:tav>
                                            <p:tav tm="100000">
                                              <p:val>
                                                <p:strVal val="#ppt_y"/>
                                              </p:val>
                                            </p:tav>
                                          </p:tavLst>
                                        </p:anim>
                                        <p:animEffect transition="in" filter="wipe(up)">
                                          <p:cBhvr>
                                            <p:cTn id="108" dur="500"/>
                                            <p:tgtEl>
                                              <p:spTgt spid="36"/>
                                            </p:tgtEl>
                                          </p:cBhvr>
                                        </p:animEffect>
                                      </p:childTnLst>
                                    </p:cTn>
                                  </p:par>
                                  <p:par>
                                    <p:cTn id="109" presetID="12" presetClass="entr" presetSubtype="4" fill="hold" grpId="0" nodeType="withEffect">
                                      <p:stCondLst>
                                        <p:cond delay="0"/>
                                      </p:stCondLst>
                                      <p:childTnLst>
                                        <p:set>
                                          <p:cBhvr>
                                            <p:cTn id="110" dur="1" fill="hold">
                                              <p:stCondLst>
                                                <p:cond delay="0"/>
                                              </p:stCondLst>
                                            </p:cTn>
                                            <p:tgtEl>
                                              <p:spTgt spid="37"/>
                                            </p:tgtEl>
                                            <p:attrNameLst>
                                              <p:attrName>style.visibility</p:attrName>
                                            </p:attrNameLst>
                                          </p:cBhvr>
                                          <p:to>
                                            <p:strVal val="visible"/>
                                          </p:to>
                                        </p:set>
                                        <p:anim calcmode="lin" valueType="num">
                                          <p:cBhvr additive="base">
                                            <p:cTn id="111" dur="500"/>
                                            <p:tgtEl>
                                              <p:spTgt spid="37"/>
                                            </p:tgtEl>
                                            <p:attrNameLst>
                                              <p:attrName>ppt_y</p:attrName>
                                            </p:attrNameLst>
                                          </p:cBhvr>
                                          <p:tavLst>
                                            <p:tav tm="0">
                                              <p:val>
                                                <p:strVal val="#ppt_y+#ppt_h*1.125000"/>
                                              </p:val>
                                            </p:tav>
                                            <p:tav tm="100000">
                                              <p:val>
                                                <p:strVal val="#ppt_y"/>
                                              </p:val>
                                            </p:tav>
                                          </p:tavLst>
                                        </p:anim>
                                        <p:animEffect transition="in" filter="wipe(up)">
                                          <p:cBhvr>
                                            <p:cTn id="112" dur="500"/>
                                            <p:tgtEl>
                                              <p:spTgt spid="37"/>
                                            </p:tgtEl>
                                          </p:cBhvr>
                                        </p:animEffect>
                                      </p:childTnLst>
                                    </p:cTn>
                                  </p:par>
                                </p:childTnLst>
                              </p:cTn>
                            </p:par>
                            <p:par>
                              <p:cTn id="113" fill="hold">
                                <p:stCondLst>
                                  <p:cond delay="500"/>
                                </p:stCondLst>
                                <p:childTnLst>
                                  <p:par>
                                    <p:cTn id="114" presetID="2" presetClass="entr" presetSubtype="4" fill="hold" nodeType="afterEffect">
                                      <p:stCondLst>
                                        <p:cond delay="0"/>
                                      </p:stCondLst>
                                      <p:childTnLst>
                                        <p:set>
                                          <p:cBhvr>
                                            <p:cTn id="115" dur="1" fill="hold">
                                              <p:stCondLst>
                                                <p:cond delay="0"/>
                                              </p:stCondLst>
                                            </p:cTn>
                                            <p:tgtEl>
                                              <p:spTgt spid="38"/>
                                            </p:tgtEl>
                                            <p:attrNameLst>
                                              <p:attrName>style.visibility</p:attrName>
                                            </p:attrNameLst>
                                          </p:cBhvr>
                                          <p:to>
                                            <p:strVal val="visible"/>
                                          </p:to>
                                        </p:set>
                                        <p:anim calcmode="lin" valueType="num">
                                          <p:cBhvr additive="base">
                                            <p:cTn id="116" dur="1000" fill="hold"/>
                                            <p:tgtEl>
                                              <p:spTgt spid="38"/>
                                            </p:tgtEl>
                                            <p:attrNameLst>
                                              <p:attrName>ppt_x</p:attrName>
                                            </p:attrNameLst>
                                          </p:cBhvr>
                                          <p:tavLst>
                                            <p:tav tm="0">
                                              <p:val>
                                                <p:strVal val="#ppt_x"/>
                                              </p:val>
                                            </p:tav>
                                            <p:tav tm="100000">
                                              <p:val>
                                                <p:strVal val="#ppt_x"/>
                                              </p:val>
                                            </p:tav>
                                          </p:tavLst>
                                        </p:anim>
                                        <p:anim calcmode="lin" valueType="num">
                                          <p:cBhvr additive="base">
                                            <p:cTn id="117" dur="10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4" grpId="0"/>
          <p:bldP spid="15" grpId="0" animBg="1"/>
          <p:bldP spid="16" grpId="0"/>
          <p:bldP spid="20" grpId="0" animBg="1"/>
          <p:bldP spid="22" grpId="0"/>
          <p:bldP spid="23" grpId="0"/>
          <p:bldP spid="37"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a:off x="1028700" y="1755559"/>
            <a:ext cx="3871279" cy="4594990"/>
          </a:xfrm>
          <a:custGeom>
            <a:avLst/>
            <a:gdLst/>
            <a:ahLst/>
            <a:cxnLst/>
            <a:rect l="l" t="t" r="r" b="b"/>
            <a:pathLst>
              <a:path w="3871279" h="4594990">
                <a:moveTo>
                  <a:pt x="0" y="0"/>
                </a:moveTo>
                <a:lnTo>
                  <a:pt x="3871279" y="0"/>
                </a:lnTo>
                <a:lnTo>
                  <a:pt x="3871279" y="4594990"/>
                </a:lnTo>
                <a:lnTo>
                  <a:pt x="0" y="45949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4899979" y="4649847"/>
            <a:ext cx="2408074" cy="1700702"/>
          </a:xfrm>
          <a:custGeom>
            <a:avLst/>
            <a:gdLst/>
            <a:ahLst/>
            <a:cxnLst/>
            <a:rect l="l" t="t" r="r" b="b"/>
            <a:pathLst>
              <a:path w="2408074" h="1700702">
                <a:moveTo>
                  <a:pt x="0" y="0"/>
                </a:moveTo>
                <a:lnTo>
                  <a:pt x="2408074" y="0"/>
                </a:lnTo>
                <a:lnTo>
                  <a:pt x="2408074" y="1700702"/>
                </a:lnTo>
                <a:lnTo>
                  <a:pt x="0" y="1700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9689059" y="7116826"/>
            <a:ext cx="1486911" cy="2661139"/>
          </a:xfrm>
          <a:custGeom>
            <a:avLst/>
            <a:gdLst/>
            <a:ahLst/>
            <a:cxnLst/>
            <a:rect l="l" t="t" r="r" b="b"/>
            <a:pathLst>
              <a:path w="1486911" h="2661139">
                <a:moveTo>
                  <a:pt x="0" y="0"/>
                </a:moveTo>
                <a:lnTo>
                  <a:pt x="1486912" y="0"/>
                </a:lnTo>
                <a:lnTo>
                  <a:pt x="1486912" y="2661139"/>
                </a:lnTo>
                <a:lnTo>
                  <a:pt x="0" y="266113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11358956" y="7116826"/>
            <a:ext cx="1486911" cy="2661139"/>
          </a:xfrm>
          <a:custGeom>
            <a:avLst/>
            <a:gdLst/>
            <a:ahLst/>
            <a:cxnLst/>
            <a:rect l="l" t="t" r="r" b="b"/>
            <a:pathLst>
              <a:path w="1486911" h="2661139">
                <a:moveTo>
                  <a:pt x="0" y="0"/>
                </a:moveTo>
                <a:lnTo>
                  <a:pt x="1486911" y="0"/>
                </a:lnTo>
                <a:lnTo>
                  <a:pt x="1486911" y="2661139"/>
                </a:lnTo>
                <a:lnTo>
                  <a:pt x="0" y="266113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a:off x="13023574" y="6350549"/>
            <a:ext cx="1486911" cy="2661139"/>
          </a:xfrm>
          <a:custGeom>
            <a:avLst/>
            <a:gdLst/>
            <a:ahLst/>
            <a:cxnLst/>
            <a:rect l="l" t="t" r="r" b="b"/>
            <a:pathLst>
              <a:path w="1486911" h="2661139">
                <a:moveTo>
                  <a:pt x="0" y="0"/>
                </a:moveTo>
                <a:lnTo>
                  <a:pt x="1486911" y="0"/>
                </a:lnTo>
                <a:lnTo>
                  <a:pt x="1486911" y="2661139"/>
                </a:lnTo>
                <a:lnTo>
                  <a:pt x="0" y="266113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Freeform 9"/>
          <p:cNvSpPr/>
          <p:nvPr/>
        </p:nvSpPr>
        <p:spPr>
          <a:xfrm>
            <a:off x="14219208" y="7116826"/>
            <a:ext cx="1486911" cy="2661139"/>
          </a:xfrm>
          <a:custGeom>
            <a:avLst/>
            <a:gdLst/>
            <a:ahLst/>
            <a:cxnLst/>
            <a:rect l="l" t="t" r="r" b="b"/>
            <a:pathLst>
              <a:path w="1486911" h="2661139">
                <a:moveTo>
                  <a:pt x="0" y="0"/>
                </a:moveTo>
                <a:lnTo>
                  <a:pt x="1486912" y="0"/>
                </a:lnTo>
                <a:lnTo>
                  <a:pt x="1486912" y="2661139"/>
                </a:lnTo>
                <a:lnTo>
                  <a:pt x="0" y="266113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Freeform 10"/>
          <p:cNvSpPr/>
          <p:nvPr/>
        </p:nvSpPr>
        <p:spPr>
          <a:xfrm>
            <a:off x="8684662" y="6350549"/>
            <a:ext cx="1486911" cy="2661139"/>
          </a:xfrm>
          <a:custGeom>
            <a:avLst/>
            <a:gdLst/>
            <a:ahLst/>
            <a:cxnLst/>
            <a:rect l="l" t="t" r="r" b="b"/>
            <a:pathLst>
              <a:path w="1486911" h="2661139">
                <a:moveTo>
                  <a:pt x="0" y="0"/>
                </a:moveTo>
                <a:lnTo>
                  <a:pt x="1486912" y="0"/>
                </a:lnTo>
                <a:lnTo>
                  <a:pt x="1486912" y="2661139"/>
                </a:lnTo>
                <a:lnTo>
                  <a:pt x="0" y="266113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1" name="Freeform 11"/>
          <p:cNvSpPr/>
          <p:nvPr/>
        </p:nvSpPr>
        <p:spPr>
          <a:xfrm>
            <a:off x="16346432" y="7172084"/>
            <a:ext cx="1486911" cy="2661139"/>
          </a:xfrm>
          <a:custGeom>
            <a:avLst/>
            <a:gdLst/>
            <a:ahLst/>
            <a:cxnLst/>
            <a:rect l="l" t="t" r="r" b="b"/>
            <a:pathLst>
              <a:path w="1486911" h="2661139">
                <a:moveTo>
                  <a:pt x="0" y="0"/>
                </a:moveTo>
                <a:lnTo>
                  <a:pt x="1486912" y="0"/>
                </a:lnTo>
                <a:lnTo>
                  <a:pt x="1486912" y="2661139"/>
                </a:lnTo>
                <a:lnTo>
                  <a:pt x="0" y="266113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2" name="Freeform 12"/>
          <p:cNvSpPr/>
          <p:nvPr/>
        </p:nvSpPr>
        <p:spPr>
          <a:xfrm flipH="1">
            <a:off x="5540401" y="6597161"/>
            <a:ext cx="1486911" cy="2661139"/>
          </a:xfrm>
          <a:custGeom>
            <a:avLst/>
            <a:gdLst/>
            <a:ahLst/>
            <a:cxnLst/>
            <a:rect l="l" t="t" r="r" b="b"/>
            <a:pathLst>
              <a:path w="1486911" h="2661139">
                <a:moveTo>
                  <a:pt x="1486911" y="0"/>
                </a:moveTo>
                <a:lnTo>
                  <a:pt x="0" y="0"/>
                </a:lnTo>
                <a:lnTo>
                  <a:pt x="0" y="2661139"/>
                </a:lnTo>
                <a:lnTo>
                  <a:pt x="1486911" y="2661139"/>
                </a:lnTo>
                <a:lnTo>
                  <a:pt x="1486911"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3" name="Freeform 13"/>
          <p:cNvSpPr/>
          <p:nvPr/>
        </p:nvSpPr>
        <p:spPr>
          <a:xfrm flipH="1">
            <a:off x="7197751" y="7172084"/>
            <a:ext cx="1486911" cy="2661139"/>
          </a:xfrm>
          <a:custGeom>
            <a:avLst/>
            <a:gdLst/>
            <a:ahLst/>
            <a:cxnLst/>
            <a:rect l="l" t="t" r="r" b="b"/>
            <a:pathLst>
              <a:path w="1486911" h="2661139">
                <a:moveTo>
                  <a:pt x="1486911" y="0"/>
                </a:moveTo>
                <a:lnTo>
                  <a:pt x="0" y="0"/>
                </a:lnTo>
                <a:lnTo>
                  <a:pt x="0" y="2661139"/>
                </a:lnTo>
                <a:lnTo>
                  <a:pt x="1486911" y="2661139"/>
                </a:lnTo>
                <a:lnTo>
                  <a:pt x="1486911"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4" name="Freeform 14"/>
          <p:cNvSpPr/>
          <p:nvPr/>
        </p:nvSpPr>
        <p:spPr>
          <a:xfrm flipH="1">
            <a:off x="4520215" y="7625861"/>
            <a:ext cx="1486911" cy="2661139"/>
          </a:xfrm>
          <a:custGeom>
            <a:avLst/>
            <a:gdLst/>
            <a:ahLst/>
            <a:cxnLst/>
            <a:rect l="l" t="t" r="r" b="b"/>
            <a:pathLst>
              <a:path w="1486911" h="2661139">
                <a:moveTo>
                  <a:pt x="1486911" y="0"/>
                </a:moveTo>
                <a:lnTo>
                  <a:pt x="0" y="0"/>
                </a:lnTo>
                <a:lnTo>
                  <a:pt x="0" y="2661139"/>
                </a:lnTo>
                <a:lnTo>
                  <a:pt x="1486911" y="2661139"/>
                </a:lnTo>
                <a:lnTo>
                  <a:pt x="1486911"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pic>
        <p:nvPicPr>
          <p:cNvPr id="6" name="Picture 5">
            <a:extLst>
              <a:ext uri="{FF2B5EF4-FFF2-40B4-BE49-F238E27FC236}">
                <a16:creationId xmlns:a16="http://schemas.microsoft.com/office/drawing/2014/main" id="{BB2F918B-433E-9927-0021-BD5C8E9EF755}"/>
              </a:ext>
            </a:extLst>
          </p:cNvPr>
          <p:cNvPicPr>
            <a:picLocks noChangeAspect="1"/>
          </p:cNvPicPr>
          <p:nvPr/>
        </p:nvPicPr>
        <p:blipFill>
          <a:blip r:embed="rId9"/>
          <a:stretch>
            <a:fillRect/>
          </a:stretch>
        </p:blipFill>
        <p:spPr>
          <a:xfrm>
            <a:off x="2056786" y="1260011"/>
            <a:ext cx="14174428" cy="776697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5"/>
            <a:stretch>
              <a:fillRect t="-1851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a:off x="1028700" y="1755559"/>
            <a:ext cx="3871279" cy="4594990"/>
          </a:xfrm>
          <a:custGeom>
            <a:avLst/>
            <a:gdLst/>
            <a:ahLst/>
            <a:cxnLst/>
            <a:rect l="l" t="t" r="r" b="b"/>
            <a:pathLst>
              <a:path w="3871279" h="4594990">
                <a:moveTo>
                  <a:pt x="0" y="0"/>
                </a:moveTo>
                <a:lnTo>
                  <a:pt x="3871279" y="0"/>
                </a:lnTo>
                <a:lnTo>
                  <a:pt x="3871279" y="4594990"/>
                </a:lnTo>
                <a:lnTo>
                  <a:pt x="0" y="45949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4899979" y="4649847"/>
            <a:ext cx="2408074" cy="1700702"/>
          </a:xfrm>
          <a:custGeom>
            <a:avLst/>
            <a:gdLst/>
            <a:ahLst/>
            <a:cxnLst/>
            <a:rect l="l" t="t" r="r" b="b"/>
            <a:pathLst>
              <a:path w="2408074" h="1700702">
                <a:moveTo>
                  <a:pt x="0" y="0"/>
                </a:moveTo>
                <a:lnTo>
                  <a:pt x="2408074" y="0"/>
                </a:lnTo>
                <a:lnTo>
                  <a:pt x="2408074" y="1700702"/>
                </a:lnTo>
                <a:lnTo>
                  <a:pt x="0" y="170070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a:off x="2326184" y="7280988"/>
            <a:ext cx="2343541" cy="2217576"/>
          </a:xfrm>
          <a:custGeom>
            <a:avLst/>
            <a:gdLst/>
            <a:ahLst/>
            <a:cxnLst/>
            <a:rect l="l" t="t" r="r" b="b"/>
            <a:pathLst>
              <a:path w="2343541" h="2217576">
                <a:moveTo>
                  <a:pt x="0" y="0"/>
                </a:moveTo>
                <a:lnTo>
                  <a:pt x="2343542" y="0"/>
                </a:lnTo>
                <a:lnTo>
                  <a:pt x="2343542" y="2217576"/>
                </a:lnTo>
                <a:lnTo>
                  <a:pt x="0" y="2217576"/>
                </a:lnTo>
                <a:lnTo>
                  <a:pt x="0" y="0"/>
                </a:lnTo>
                <a:close/>
              </a:path>
            </a:pathLst>
          </a:custGeom>
          <a:blipFill>
            <a:blip r:embed="rId10"/>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4723813" y="6608986"/>
            <a:ext cx="2343541" cy="2217576"/>
          </a:xfrm>
          <a:custGeom>
            <a:avLst/>
            <a:gdLst/>
            <a:ahLst/>
            <a:cxnLst/>
            <a:rect l="l" t="t" r="r" b="b"/>
            <a:pathLst>
              <a:path w="2343541" h="2217576">
                <a:moveTo>
                  <a:pt x="0" y="0"/>
                </a:moveTo>
                <a:lnTo>
                  <a:pt x="2343541" y="0"/>
                </a:lnTo>
                <a:lnTo>
                  <a:pt x="2343541" y="2217576"/>
                </a:lnTo>
                <a:lnTo>
                  <a:pt x="0" y="2217576"/>
                </a:lnTo>
                <a:lnTo>
                  <a:pt x="0" y="0"/>
                </a:lnTo>
                <a:close/>
              </a:path>
            </a:pathLst>
          </a:custGeom>
          <a:blipFill>
            <a:blip r:embed="rId10"/>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8"/>
          <p:cNvSpPr/>
          <p:nvPr/>
        </p:nvSpPr>
        <p:spPr>
          <a:xfrm flipH="1">
            <a:off x="9508991" y="7280988"/>
            <a:ext cx="2343541" cy="2217576"/>
          </a:xfrm>
          <a:custGeom>
            <a:avLst/>
            <a:gdLst/>
            <a:ahLst/>
            <a:cxnLst/>
            <a:rect l="l" t="t" r="r" b="b"/>
            <a:pathLst>
              <a:path w="2343541" h="2217576">
                <a:moveTo>
                  <a:pt x="2343542" y="0"/>
                </a:moveTo>
                <a:lnTo>
                  <a:pt x="0" y="0"/>
                </a:lnTo>
                <a:lnTo>
                  <a:pt x="0" y="2217576"/>
                </a:lnTo>
                <a:lnTo>
                  <a:pt x="2343542" y="2217576"/>
                </a:lnTo>
                <a:lnTo>
                  <a:pt x="2343542" y="0"/>
                </a:lnTo>
                <a:close/>
              </a:path>
            </a:pathLst>
          </a:custGeom>
          <a:blipFill>
            <a:blip r:embed="rId10"/>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Freeform 9"/>
          <p:cNvSpPr/>
          <p:nvPr/>
        </p:nvSpPr>
        <p:spPr>
          <a:xfrm>
            <a:off x="7067354" y="6350549"/>
            <a:ext cx="2343541" cy="2217576"/>
          </a:xfrm>
          <a:custGeom>
            <a:avLst/>
            <a:gdLst/>
            <a:ahLst/>
            <a:cxnLst/>
            <a:rect l="l" t="t" r="r" b="b"/>
            <a:pathLst>
              <a:path w="2343541" h="2217576">
                <a:moveTo>
                  <a:pt x="0" y="0"/>
                </a:moveTo>
                <a:lnTo>
                  <a:pt x="2343542" y="0"/>
                </a:lnTo>
                <a:lnTo>
                  <a:pt x="2343542" y="2217576"/>
                </a:lnTo>
                <a:lnTo>
                  <a:pt x="0" y="2217576"/>
                </a:lnTo>
                <a:lnTo>
                  <a:pt x="0" y="0"/>
                </a:lnTo>
                <a:close/>
              </a:path>
            </a:pathLst>
          </a:custGeom>
          <a:blipFill>
            <a:blip r:embed="rId10"/>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flipH="1">
            <a:off x="14538147" y="5267082"/>
            <a:ext cx="2343541" cy="2217576"/>
          </a:xfrm>
          <a:custGeom>
            <a:avLst/>
            <a:gdLst/>
            <a:ahLst/>
            <a:cxnLst/>
            <a:rect l="l" t="t" r="r" b="b"/>
            <a:pathLst>
              <a:path w="2343541" h="2217576">
                <a:moveTo>
                  <a:pt x="2343541" y="0"/>
                </a:moveTo>
                <a:lnTo>
                  <a:pt x="0" y="0"/>
                </a:lnTo>
                <a:lnTo>
                  <a:pt x="0" y="2217576"/>
                </a:lnTo>
                <a:lnTo>
                  <a:pt x="2343541" y="2217576"/>
                </a:lnTo>
                <a:lnTo>
                  <a:pt x="2343541" y="0"/>
                </a:lnTo>
                <a:close/>
              </a:path>
            </a:pathLst>
          </a:custGeom>
          <a:blipFill>
            <a:blip r:embed="rId10"/>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Freeform 11"/>
          <p:cNvSpPr/>
          <p:nvPr/>
        </p:nvSpPr>
        <p:spPr>
          <a:xfrm flipH="1">
            <a:off x="11256559" y="5500198"/>
            <a:ext cx="2343541" cy="2217576"/>
          </a:xfrm>
          <a:custGeom>
            <a:avLst/>
            <a:gdLst/>
            <a:ahLst/>
            <a:cxnLst/>
            <a:rect l="l" t="t" r="r" b="b"/>
            <a:pathLst>
              <a:path w="2343541" h="2217576">
                <a:moveTo>
                  <a:pt x="2343541" y="0"/>
                </a:moveTo>
                <a:lnTo>
                  <a:pt x="0" y="0"/>
                </a:lnTo>
                <a:lnTo>
                  <a:pt x="0" y="2217576"/>
                </a:lnTo>
                <a:lnTo>
                  <a:pt x="2343541" y="2217576"/>
                </a:lnTo>
                <a:lnTo>
                  <a:pt x="2343541" y="0"/>
                </a:lnTo>
                <a:close/>
              </a:path>
            </a:pathLst>
          </a:custGeom>
          <a:blipFill>
            <a:blip r:embed="rId10"/>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Freeform 12"/>
          <p:cNvSpPr/>
          <p:nvPr/>
        </p:nvSpPr>
        <p:spPr>
          <a:xfrm flipH="1">
            <a:off x="12887403" y="7484658"/>
            <a:ext cx="2343541" cy="2217576"/>
          </a:xfrm>
          <a:custGeom>
            <a:avLst/>
            <a:gdLst/>
            <a:ahLst/>
            <a:cxnLst/>
            <a:rect l="l" t="t" r="r" b="b"/>
            <a:pathLst>
              <a:path w="2343541" h="2217576">
                <a:moveTo>
                  <a:pt x="2343542" y="0"/>
                </a:moveTo>
                <a:lnTo>
                  <a:pt x="0" y="0"/>
                </a:lnTo>
                <a:lnTo>
                  <a:pt x="0" y="2217576"/>
                </a:lnTo>
                <a:lnTo>
                  <a:pt x="2343542" y="2217576"/>
                </a:lnTo>
                <a:lnTo>
                  <a:pt x="2343542" y="0"/>
                </a:lnTo>
                <a:close/>
              </a:path>
            </a:pathLst>
          </a:custGeom>
          <a:blipFill>
            <a:blip r:embed="rId10"/>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Rectangle: Rounded Corners 21">
            <a:extLst>
              <a:ext uri="{FF2B5EF4-FFF2-40B4-BE49-F238E27FC236}">
                <a16:creationId xmlns:a16="http://schemas.microsoft.com/office/drawing/2014/main" id="{850169F8-51A2-DCEE-1430-C01CA93B58FF}"/>
              </a:ext>
            </a:extLst>
          </p:cNvPr>
          <p:cNvSpPr/>
          <p:nvPr/>
        </p:nvSpPr>
        <p:spPr>
          <a:xfrm>
            <a:off x="457199" y="697030"/>
            <a:ext cx="17373599" cy="9362660"/>
          </a:xfrm>
          <a:prstGeom prst="roundRect">
            <a:avLst>
              <a:gd name="adj" fmla="val 11589"/>
            </a:avLst>
          </a:prstGeom>
          <a:solidFill>
            <a:schemeClr val="bg1">
              <a:alpha val="91000"/>
            </a:schemeClr>
          </a:solidFill>
          <a:ln w="762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3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6" name="Picture 13">
            <a:extLst>
              <a:ext uri="{FF2B5EF4-FFF2-40B4-BE49-F238E27FC236}">
                <a16:creationId xmlns:a16="http://schemas.microsoft.com/office/drawing/2014/main" id="{B13C6EB1-C2D0-93CD-BD15-CD0DFBD27AA6}"/>
              </a:ext>
            </a:extLst>
          </p:cNvPr>
          <p:cNvPicPr>
            <a:picLocks noChangeAspect="1"/>
          </p:cNvPicPr>
          <p:nvPr/>
        </p:nvPicPr>
        <p:blipFill>
          <a:blip r:embed="rId11"/>
          <a:srcRect/>
          <a:stretch>
            <a:fillRect/>
          </a:stretch>
        </p:blipFill>
        <p:spPr>
          <a:xfrm>
            <a:off x="5706413" y="3771901"/>
            <a:ext cx="7663863" cy="6661175"/>
          </a:xfrm>
          <a:prstGeom prst="rect">
            <a:avLst/>
          </a:prstGeom>
        </p:spPr>
      </p:pic>
      <p:pic>
        <p:nvPicPr>
          <p:cNvPr id="17" name="Picture 16" descr="A picture containing text, mirror, seat&#10;&#10;Description automatically generated">
            <a:extLst>
              <a:ext uri="{FF2B5EF4-FFF2-40B4-BE49-F238E27FC236}">
                <a16:creationId xmlns:a16="http://schemas.microsoft.com/office/drawing/2014/main" id="{8343C94C-DB9B-0119-391E-4360DDEB8E4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348" y="-113901"/>
            <a:ext cx="11828588" cy="3802299"/>
          </a:xfrm>
          <a:prstGeom prst="rect">
            <a:avLst/>
          </a:prstGeom>
        </p:spPr>
      </p:pic>
      <p:sp>
        <p:nvSpPr>
          <p:cNvPr id="23" name="文本框 18">
            <a:extLst>
              <a:ext uri="{FF2B5EF4-FFF2-40B4-BE49-F238E27FC236}">
                <a16:creationId xmlns:a16="http://schemas.microsoft.com/office/drawing/2014/main" id="{C95A085D-E6C5-C484-8C24-10F01CC66A63}"/>
              </a:ext>
            </a:extLst>
          </p:cNvPr>
          <p:cNvSpPr txBox="1"/>
          <p:nvPr/>
        </p:nvSpPr>
        <p:spPr>
          <a:xfrm>
            <a:off x="874795" y="-113901"/>
            <a:ext cx="10970141" cy="2585323"/>
          </a:xfrm>
          <a:prstGeom prst="rect">
            <a:avLst/>
          </a:prstGeom>
          <a:noFill/>
        </p:spPr>
        <p:txBody>
          <a:bodyPr wrap="square" rtlCol="0">
            <a:spAutoFit/>
          </a:bodyPr>
          <a:lstStyle>
            <a:defPPr>
              <a:defRPr lang="zh-CN"/>
            </a:defPPr>
            <a:lvl1pPr algn="ctr">
              <a:defRPr sz="16600" b="1">
                <a:solidFill>
                  <a:srgbClr val="FC7F50"/>
                </a:solidFill>
                <a:latin typeface="字魂65号-时光手札体" panose="00000500000000000000" pitchFamily="2" charset="-122"/>
                <a:ea typeface="字魂65号-时光手札体" panose="00000500000000000000" pitchFamily="2" charset="-122"/>
              </a:defRPr>
            </a:lvl1pPr>
          </a:lstStyle>
          <a:p>
            <a:pPr defTabSz="1371600">
              <a:defRPr/>
            </a:pPr>
            <a:r>
              <a:rPr lang="en-US" altLang="zh-CN" sz="8100" dirty="0" err="1">
                <a:solidFill>
                  <a:srgbClr val="FF0000"/>
                </a:solidFill>
                <a:latin typeface="UTM Mother" panose="02040603050506020204" pitchFamily="18" charset="0"/>
              </a:rPr>
              <a:t>Bình</a:t>
            </a:r>
            <a:r>
              <a:rPr lang="en-US" altLang="zh-CN" sz="8100" dirty="0">
                <a:solidFill>
                  <a:srgbClr val="FF0000"/>
                </a:solidFill>
                <a:latin typeface="UTM Mother" panose="02040603050506020204" pitchFamily="18" charset="0"/>
              </a:rPr>
              <a:t> </a:t>
            </a:r>
            <a:r>
              <a:rPr lang="en-US" altLang="zh-CN" sz="8100" dirty="0" err="1">
                <a:solidFill>
                  <a:srgbClr val="FF0000"/>
                </a:solidFill>
                <a:latin typeface="UTM Mother" panose="02040603050506020204" pitchFamily="18" charset="0"/>
              </a:rPr>
              <a:t>chọn</a:t>
            </a:r>
            <a:endParaRPr lang="en-US" altLang="zh-CN" sz="8100" dirty="0">
              <a:solidFill>
                <a:srgbClr val="FF0000"/>
              </a:solidFill>
              <a:latin typeface="UTM Mother" panose="02040603050506020204" pitchFamily="18" charset="0"/>
            </a:endParaRPr>
          </a:p>
          <a:p>
            <a:pPr defTabSz="1371600">
              <a:defRPr/>
            </a:pPr>
            <a:r>
              <a:rPr lang="en-US" altLang="zh-CN" sz="8100" dirty="0" err="1">
                <a:solidFill>
                  <a:srgbClr val="FF0000"/>
                </a:solidFill>
                <a:latin typeface="UTM Mother" panose="02040603050506020204" pitchFamily="18" charset="0"/>
              </a:rPr>
              <a:t>Nhóm</a:t>
            </a:r>
            <a:r>
              <a:rPr lang="en-US" altLang="zh-CN" sz="8100" dirty="0">
                <a:solidFill>
                  <a:srgbClr val="FF0000"/>
                </a:solidFill>
                <a:latin typeface="UTM Mother" panose="02040603050506020204" pitchFamily="18" charset="0"/>
              </a:rPr>
              <a:t> </a:t>
            </a:r>
            <a:r>
              <a:rPr lang="en-US" altLang="zh-CN" sz="8100" dirty="0" err="1">
                <a:solidFill>
                  <a:srgbClr val="FF0000"/>
                </a:solidFill>
                <a:latin typeface="UTM Mother" panose="02040603050506020204" pitchFamily="18" charset="0"/>
              </a:rPr>
              <a:t>đọc</a:t>
            </a:r>
            <a:r>
              <a:rPr lang="en-US" altLang="zh-CN" sz="8100" dirty="0">
                <a:solidFill>
                  <a:srgbClr val="FF0000"/>
                </a:solidFill>
                <a:latin typeface="UTM Mother" panose="02040603050506020204" pitchFamily="18" charset="0"/>
              </a:rPr>
              <a:t> </a:t>
            </a:r>
            <a:r>
              <a:rPr lang="en-US" altLang="zh-CN" sz="8100" dirty="0" err="1">
                <a:solidFill>
                  <a:srgbClr val="FF0000"/>
                </a:solidFill>
                <a:latin typeface="UTM Mother" panose="02040603050506020204" pitchFamily="18" charset="0"/>
              </a:rPr>
              <a:t>tốt</a:t>
            </a:r>
            <a:r>
              <a:rPr lang="en-US" altLang="zh-CN" sz="8100" dirty="0">
                <a:solidFill>
                  <a:srgbClr val="FF0000"/>
                </a:solidFill>
                <a:latin typeface="UTM Mother" panose="02040603050506020204" pitchFamily="18" charset="0"/>
              </a:rPr>
              <a:t> </a:t>
            </a:r>
            <a:r>
              <a:rPr lang="en-US" altLang="zh-CN" sz="8100" dirty="0" err="1">
                <a:solidFill>
                  <a:srgbClr val="FF0000"/>
                </a:solidFill>
                <a:latin typeface="UTM Mother" panose="02040603050506020204" pitchFamily="18" charset="0"/>
              </a:rPr>
              <a:t>nhất</a:t>
            </a:r>
            <a:endParaRPr lang="zh-CN" altLang="en-US" sz="8100" dirty="0">
              <a:solidFill>
                <a:srgbClr val="FF0000"/>
              </a:solidFill>
              <a:latin typeface="UTM Mother" panose="02040603050506020204" pitchFamily="18" charset="0"/>
            </a:endParaRPr>
          </a:p>
        </p:txBody>
      </p:sp>
      <p:pic>
        <p:nvPicPr>
          <p:cNvPr id="24" name="Nhac-trao-bang-khen-trao-giai-thuong-www_nhacchuongvui_com">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854792" y="8691372"/>
            <a:ext cx="914400" cy="914400"/>
          </a:xfrm>
          <a:prstGeom prst="rect">
            <a:avLst/>
          </a:prstGeom>
        </p:spPr>
      </p:pic>
      <p:pic>
        <p:nvPicPr>
          <p:cNvPr id="27" name="Picture 2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72404" y="-197403"/>
            <a:ext cx="2494392" cy="2338493"/>
          </a:xfrm>
          <a:prstGeom prst="rect">
            <a:avLst/>
          </a:prstGeom>
        </p:spPr>
      </p:pic>
    </p:spTree>
    <p:controls>
      <mc:AlternateContent xmlns:mc="http://schemas.openxmlformats.org/markup-compatibility/2006">
        <mc:Choice xmlns:v="urn:schemas-microsoft-com:vml" Requires="v">
          <p:control name="TextBox1" r:id="rId3" imgW="5956200" imgH="2965320"/>
        </mc:Choice>
        <mc:Fallback>
          <p:control name="TextBox1" r:id="rId3" imgW="5956200" imgH="2965320">
            <p:pic>
              <p:nvPicPr>
                <p:cNvPr id="22" name="TextBox1">
                  <a:extLst>
                    <a:ext uri="{FF2B5EF4-FFF2-40B4-BE49-F238E27FC236}">
                      <a16:creationId xmlns:a16="http://schemas.microsoft.com/office/drawing/2014/main" id="{1F903254-E101-5B1F-77DE-1885BDEEDDD4}"/>
                    </a:ext>
                  </a:extLst>
                </p:cNvPr>
                <p:cNvPicPr>
                  <a:picLocks/>
                </p:cNvPicPr>
                <p:nvPr/>
              </p:nvPicPr>
              <p:blipFill>
                <a:blip r:embed="rId15"/>
                <a:stretch>
                  <a:fillRect/>
                </a:stretch>
              </p:blipFill>
              <p:spPr>
                <a:xfrm>
                  <a:off x="11844936" y="481694"/>
                  <a:ext cx="5955063" cy="2963634"/>
                </a:xfrm>
                <a:prstGeom prst="rect">
                  <a:avLst/>
                </a:prstGeom>
              </p:spPr>
            </p:pic>
          </p:control>
        </mc:Fallback>
      </mc:AlternateContent>
    </p:controls>
    <p:extLst>
      <p:ext uri="{BB962C8B-B14F-4D97-AF65-F5344CB8AC3E}">
        <p14:creationId xmlns:p14="http://schemas.microsoft.com/office/powerpoint/2010/main" val="104881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par>
                                <p:cTn id="10" presetID="1" presetClass="mediacall" presetSubtype="0" fill="hold" nodeType="withEffect">
                                  <p:stCondLst>
                                    <p:cond delay="0"/>
                                  </p:stCondLst>
                                  <p:childTnLst>
                                    <p:cmd type="call" cmd="playFrom(0.0)">
                                      <p:cBhvr>
                                        <p:cTn id="11" dur="191688" fill="hold"/>
                                        <p:tgtEl>
                                          <p:spTgt spid="24"/>
                                        </p:tgtEl>
                                      </p:cBhvr>
                                    </p:cmd>
                                  </p:childTnLst>
                                </p:cTn>
                              </p:par>
                              <p:par>
                                <p:cTn id="12" presetID="2" presetClass="entr" presetSubtype="4"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additive="base">
                                        <p:cTn id="14" dur="500" fill="hold"/>
                                        <p:tgtEl>
                                          <p:spTgt spid="23"/>
                                        </p:tgtEl>
                                        <p:attrNameLst>
                                          <p:attrName>ppt_x</p:attrName>
                                        </p:attrNameLst>
                                      </p:cBhvr>
                                      <p:tavLst>
                                        <p:tav tm="0">
                                          <p:val>
                                            <p:strVal val="#ppt_x"/>
                                          </p:val>
                                        </p:tav>
                                        <p:tav tm="100000">
                                          <p:val>
                                            <p:strVal val="#ppt_x"/>
                                          </p:val>
                                        </p:tav>
                                      </p:tavLst>
                                    </p:anim>
                                    <p:anim calcmode="lin" valueType="num">
                                      <p:cBhvr additive="base">
                                        <p:cTn id="15" dur="500" fill="hold"/>
                                        <p:tgtEl>
                                          <p:spTgt spid="23"/>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500" fill="hold"/>
                                        <p:tgtEl>
                                          <p:spTgt spid="27"/>
                                        </p:tgtEl>
                                        <p:attrNameLst>
                                          <p:attrName>ppt_x</p:attrName>
                                        </p:attrNameLst>
                                      </p:cBhvr>
                                      <p:tavLst>
                                        <p:tav tm="0">
                                          <p:val>
                                            <p:strVal val="#ppt_x"/>
                                          </p:val>
                                        </p:tav>
                                        <p:tav tm="100000">
                                          <p:val>
                                            <p:strVal val="#ppt_x"/>
                                          </p:val>
                                        </p:tav>
                                      </p:tavLst>
                                    </p:anim>
                                    <p:anim calcmode="lin" valueType="num">
                                      <p:cBhvr additive="base">
                                        <p:cTn id="19"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20" fill="hold" display="0">
                  <p:stCondLst>
                    <p:cond delay="indefinite"/>
                  </p:stCondLst>
                  <p:endCondLst>
                    <p:cond evt="onStopAudio" delay="0">
                      <p:tgtEl>
                        <p:sldTgt/>
                      </p:tgtEl>
                    </p:cond>
                  </p:endCondLst>
                </p:cTn>
                <p:tgtEl>
                  <p:spTgt spid="24"/>
                </p:tgtEl>
              </p:cMediaNode>
            </p:audio>
          </p:childTnLst>
        </p:cTn>
      </p:par>
    </p:tnLst>
    <p:bldLst>
      <p:bldP spid="2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51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a:off x="1028700" y="1755559"/>
            <a:ext cx="3871279" cy="4594990"/>
          </a:xfrm>
          <a:custGeom>
            <a:avLst/>
            <a:gdLst/>
            <a:ahLst/>
            <a:cxnLst/>
            <a:rect l="l" t="t" r="r" b="b"/>
            <a:pathLst>
              <a:path w="3871279" h="4594990">
                <a:moveTo>
                  <a:pt x="0" y="0"/>
                </a:moveTo>
                <a:lnTo>
                  <a:pt x="3871279" y="0"/>
                </a:lnTo>
                <a:lnTo>
                  <a:pt x="3871279" y="4594990"/>
                </a:lnTo>
                <a:lnTo>
                  <a:pt x="0" y="45949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4899979" y="4649847"/>
            <a:ext cx="2408074" cy="1700702"/>
          </a:xfrm>
          <a:custGeom>
            <a:avLst/>
            <a:gdLst/>
            <a:ahLst/>
            <a:cxnLst/>
            <a:rect l="l" t="t" r="r" b="b"/>
            <a:pathLst>
              <a:path w="2408074" h="1700702">
                <a:moveTo>
                  <a:pt x="0" y="0"/>
                </a:moveTo>
                <a:lnTo>
                  <a:pt x="2408074" y="0"/>
                </a:lnTo>
                <a:lnTo>
                  <a:pt x="2408074" y="1700702"/>
                </a:lnTo>
                <a:lnTo>
                  <a:pt x="0" y="1700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a:off x="2326184" y="7280988"/>
            <a:ext cx="2343541" cy="2217576"/>
          </a:xfrm>
          <a:custGeom>
            <a:avLst/>
            <a:gdLst/>
            <a:ahLst/>
            <a:cxnLst/>
            <a:rect l="l" t="t" r="r" b="b"/>
            <a:pathLst>
              <a:path w="2343541" h="2217576">
                <a:moveTo>
                  <a:pt x="0" y="0"/>
                </a:moveTo>
                <a:lnTo>
                  <a:pt x="2343542" y="0"/>
                </a:lnTo>
                <a:lnTo>
                  <a:pt x="2343542" y="2217576"/>
                </a:lnTo>
                <a:lnTo>
                  <a:pt x="0" y="2217576"/>
                </a:lnTo>
                <a:lnTo>
                  <a:pt x="0" y="0"/>
                </a:lnTo>
                <a:close/>
              </a:path>
            </a:pathLst>
          </a:custGeom>
          <a:blipFill>
            <a:blip r:embed="rId7"/>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4723813" y="6608986"/>
            <a:ext cx="2343541" cy="2217576"/>
          </a:xfrm>
          <a:custGeom>
            <a:avLst/>
            <a:gdLst/>
            <a:ahLst/>
            <a:cxnLst/>
            <a:rect l="l" t="t" r="r" b="b"/>
            <a:pathLst>
              <a:path w="2343541" h="2217576">
                <a:moveTo>
                  <a:pt x="0" y="0"/>
                </a:moveTo>
                <a:lnTo>
                  <a:pt x="2343541" y="0"/>
                </a:lnTo>
                <a:lnTo>
                  <a:pt x="2343541" y="2217576"/>
                </a:lnTo>
                <a:lnTo>
                  <a:pt x="0" y="2217576"/>
                </a:lnTo>
                <a:lnTo>
                  <a:pt x="0" y="0"/>
                </a:lnTo>
                <a:close/>
              </a:path>
            </a:pathLst>
          </a:custGeom>
          <a:blipFill>
            <a:blip r:embed="rId7"/>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8"/>
          <p:cNvSpPr/>
          <p:nvPr/>
        </p:nvSpPr>
        <p:spPr>
          <a:xfrm flipH="1">
            <a:off x="9508991" y="7280988"/>
            <a:ext cx="2343541" cy="2217576"/>
          </a:xfrm>
          <a:custGeom>
            <a:avLst/>
            <a:gdLst/>
            <a:ahLst/>
            <a:cxnLst/>
            <a:rect l="l" t="t" r="r" b="b"/>
            <a:pathLst>
              <a:path w="2343541" h="2217576">
                <a:moveTo>
                  <a:pt x="2343542" y="0"/>
                </a:moveTo>
                <a:lnTo>
                  <a:pt x="0" y="0"/>
                </a:lnTo>
                <a:lnTo>
                  <a:pt x="0" y="2217576"/>
                </a:lnTo>
                <a:lnTo>
                  <a:pt x="2343542" y="2217576"/>
                </a:lnTo>
                <a:lnTo>
                  <a:pt x="2343542" y="0"/>
                </a:lnTo>
                <a:close/>
              </a:path>
            </a:pathLst>
          </a:custGeom>
          <a:blipFill>
            <a:blip r:embed="rId7"/>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Freeform 9"/>
          <p:cNvSpPr/>
          <p:nvPr/>
        </p:nvSpPr>
        <p:spPr>
          <a:xfrm>
            <a:off x="7067354" y="6350549"/>
            <a:ext cx="2343541" cy="2217576"/>
          </a:xfrm>
          <a:custGeom>
            <a:avLst/>
            <a:gdLst/>
            <a:ahLst/>
            <a:cxnLst/>
            <a:rect l="l" t="t" r="r" b="b"/>
            <a:pathLst>
              <a:path w="2343541" h="2217576">
                <a:moveTo>
                  <a:pt x="0" y="0"/>
                </a:moveTo>
                <a:lnTo>
                  <a:pt x="2343542" y="0"/>
                </a:lnTo>
                <a:lnTo>
                  <a:pt x="2343542" y="2217576"/>
                </a:lnTo>
                <a:lnTo>
                  <a:pt x="0" y="2217576"/>
                </a:lnTo>
                <a:lnTo>
                  <a:pt x="0" y="0"/>
                </a:lnTo>
                <a:close/>
              </a:path>
            </a:pathLst>
          </a:custGeom>
          <a:blipFill>
            <a:blip r:embed="rId7"/>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flipH="1">
            <a:off x="14538147" y="5267082"/>
            <a:ext cx="2343541" cy="2217576"/>
          </a:xfrm>
          <a:custGeom>
            <a:avLst/>
            <a:gdLst/>
            <a:ahLst/>
            <a:cxnLst/>
            <a:rect l="l" t="t" r="r" b="b"/>
            <a:pathLst>
              <a:path w="2343541" h="2217576">
                <a:moveTo>
                  <a:pt x="2343541" y="0"/>
                </a:moveTo>
                <a:lnTo>
                  <a:pt x="0" y="0"/>
                </a:lnTo>
                <a:lnTo>
                  <a:pt x="0" y="2217576"/>
                </a:lnTo>
                <a:lnTo>
                  <a:pt x="2343541" y="2217576"/>
                </a:lnTo>
                <a:lnTo>
                  <a:pt x="2343541" y="0"/>
                </a:lnTo>
                <a:close/>
              </a:path>
            </a:pathLst>
          </a:custGeom>
          <a:blipFill>
            <a:blip r:embed="rId7"/>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Freeform 11"/>
          <p:cNvSpPr/>
          <p:nvPr/>
        </p:nvSpPr>
        <p:spPr>
          <a:xfrm flipH="1">
            <a:off x="11256559" y="5500198"/>
            <a:ext cx="2343541" cy="2217576"/>
          </a:xfrm>
          <a:custGeom>
            <a:avLst/>
            <a:gdLst/>
            <a:ahLst/>
            <a:cxnLst/>
            <a:rect l="l" t="t" r="r" b="b"/>
            <a:pathLst>
              <a:path w="2343541" h="2217576">
                <a:moveTo>
                  <a:pt x="2343541" y="0"/>
                </a:moveTo>
                <a:lnTo>
                  <a:pt x="0" y="0"/>
                </a:lnTo>
                <a:lnTo>
                  <a:pt x="0" y="2217576"/>
                </a:lnTo>
                <a:lnTo>
                  <a:pt x="2343541" y="2217576"/>
                </a:lnTo>
                <a:lnTo>
                  <a:pt x="2343541" y="0"/>
                </a:lnTo>
                <a:close/>
              </a:path>
            </a:pathLst>
          </a:custGeom>
          <a:blipFill>
            <a:blip r:embed="rId7"/>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Freeform 12"/>
          <p:cNvSpPr/>
          <p:nvPr/>
        </p:nvSpPr>
        <p:spPr>
          <a:xfrm flipH="1">
            <a:off x="12887403" y="7484658"/>
            <a:ext cx="2343541" cy="2217576"/>
          </a:xfrm>
          <a:custGeom>
            <a:avLst/>
            <a:gdLst/>
            <a:ahLst/>
            <a:cxnLst/>
            <a:rect l="l" t="t" r="r" b="b"/>
            <a:pathLst>
              <a:path w="2343541" h="2217576">
                <a:moveTo>
                  <a:pt x="2343542" y="0"/>
                </a:moveTo>
                <a:lnTo>
                  <a:pt x="0" y="0"/>
                </a:lnTo>
                <a:lnTo>
                  <a:pt x="0" y="2217576"/>
                </a:lnTo>
                <a:lnTo>
                  <a:pt x="2343542" y="2217576"/>
                </a:lnTo>
                <a:lnTo>
                  <a:pt x="2343542" y="0"/>
                </a:lnTo>
                <a:close/>
              </a:path>
            </a:pathLst>
          </a:custGeom>
          <a:blipFill>
            <a:blip r:embed="rId7"/>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Rectangle: Rounded Corners 21">
            <a:extLst>
              <a:ext uri="{FF2B5EF4-FFF2-40B4-BE49-F238E27FC236}">
                <a16:creationId xmlns:a16="http://schemas.microsoft.com/office/drawing/2014/main" id="{850169F8-51A2-DCEE-1430-C01CA93B58FF}"/>
              </a:ext>
            </a:extLst>
          </p:cNvPr>
          <p:cNvSpPr/>
          <p:nvPr/>
        </p:nvSpPr>
        <p:spPr>
          <a:xfrm>
            <a:off x="457199" y="697030"/>
            <a:ext cx="17373599" cy="9362660"/>
          </a:xfrm>
          <a:prstGeom prst="roundRect">
            <a:avLst>
              <a:gd name="adj" fmla="val 11589"/>
            </a:avLst>
          </a:prstGeom>
          <a:solidFill>
            <a:schemeClr val="bg1">
              <a:alpha val="91000"/>
            </a:schemeClr>
          </a:solidFill>
          <a:ln w="762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3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3" name="Picture 2" descr="A cute girl charatcer">
            <a:extLst>
              <a:ext uri="{FF2B5EF4-FFF2-40B4-BE49-F238E27FC236}">
                <a16:creationId xmlns:a16="http://schemas.microsoft.com/office/drawing/2014/main" id="{A943BCFA-FF05-9F68-F485-7BD76E0E1D1D}"/>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90194" y="2253449"/>
            <a:ext cx="4285679" cy="7578629"/>
          </a:xfrm>
          <a:prstGeom prst="rect">
            <a:avLst/>
          </a:prstGeom>
          <a:noFill/>
          <a:effectLst>
            <a:glow rad="139700">
              <a:schemeClr val="accent5">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4" name="Picture 13" descr="A picture containing text, mirror, seat&#10;&#10;Description automatically generated">
            <a:extLst>
              <a:ext uri="{FF2B5EF4-FFF2-40B4-BE49-F238E27FC236}">
                <a16:creationId xmlns:a16="http://schemas.microsoft.com/office/drawing/2014/main" id="{8DD4B874-76C3-8614-0BF6-97C8B3EE71B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5388448" y="352299"/>
            <a:ext cx="12099452" cy="4076028"/>
          </a:xfrm>
          <a:prstGeom prst="rect">
            <a:avLst/>
          </a:prstGeom>
        </p:spPr>
      </p:pic>
      <p:sp>
        <p:nvSpPr>
          <p:cNvPr id="15" name="TextBox 14">
            <a:extLst>
              <a:ext uri="{FF2B5EF4-FFF2-40B4-BE49-F238E27FC236}">
                <a16:creationId xmlns:a16="http://schemas.microsoft.com/office/drawing/2014/main" id="{1BC288E9-F91B-50A5-90DE-FD2D556FAF9D}"/>
              </a:ext>
            </a:extLst>
          </p:cNvPr>
          <p:cNvSpPr txBox="1"/>
          <p:nvPr/>
        </p:nvSpPr>
        <p:spPr>
          <a:xfrm>
            <a:off x="6218784" y="1056476"/>
            <a:ext cx="10020123" cy="2554545"/>
          </a:xfrm>
          <a:prstGeom prst="rect">
            <a:avLst/>
          </a:prstGeom>
          <a:noFill/>
        </p:spPr>
        <p:txBody>
          <a:bodyPr wrap="square" rtlCol="0">
            <a:sp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vi-VN" sz="8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Em hãy học thuộc </a:t>
            </a:r>
            <a:r>
              <a:rPr kumimoji="0" lang="vi-VN" sz="80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lòng </a:t>
            </a:r>
            <a:r>
              <a:rPr kumimoji="0" lang="en-US" sz="80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rPr>
              <a:t>bài thơ</a:t>
            </a:r>
            <a:endParaRPr kumimoji="0" lang="en-US" sz="80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43167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500" fill="hold"/>
                                        <p:tgtEl>
                                          <p:spTgt spid="14"/>
                                        </p:tgtEl>
                                        <p:attrNameLst>
                                          <p:attrName>ppt_w</p:attrName>
                                        </p:attrNameLst>
                                      </p:cBhvr>
                                      <p:tavLst>
                                        <p:tav tm="0">
                                          <p:val>
                                            <p:fltVal val="0"/>
                                          </p:val>
                                        </p:tav>
                                        <p:tav tm="100000">
                                          <p:val>
                                            <p:strVal val="#ppt_w"/>
                                          </p:val>
                                        </p:tav>
                                      </p:tavLst>
                                    </p:anim>
                                    <p:anim calcmode="lin" valueType="num">
                                      <p:cBhvr>
                                        <p:cTn id="14" dur="500" fill="hold"/>
                                        <p:tgtEl>
                                          <p:spTgt spid="14"/>
                                        </p:tgtEl>
                                        <p:attrNameLst>
                                          <p:attrName>ppt_h</p:attrName>
                                        </p:attrNameLst>
                                      </p:cBhvr>
                                      <p:tavLst>
                                        <p:tav tm="0">
                                          <p:val>
                                            <p:fltVal val="0"/>
                                          </p:val>
                                        </p:tav>
                                        <p:tav tm="100000">
                                          <p:val>
                                            <p:strVal val="#ppt_h"/>
                                          </p:val>
                                        </p:tav>
                                      </p:tavLst>
                                    </p:anim>
                                    <p:animEffect transition="in" filter="fade">
                                      <p:cBhvr>
                                        <p:cTn id="15" dur="500"/>
                                        <p:tgtEl>
                                          <p:spTgt spid="14"/>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851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a:off x="1028700" y="1755559"/>
            <a:ext cx="3871279" cy="4594990"/>
          </a:xfrm>
          <a:custGeom>
            <a:avLst/>
            <a:gdLst/>
            <a:ahLst/>
            <a:cxnLst/>
            <a:rect l="l" t="t" r="r" b="b"/>
            <a:pathLst>
              <a:path w="3871279" h="4594990">
                <a:moveTo>
                  <a:pt x="0" y="0"/>
                </a:moveTo>
                <a:lnTo>
                  <a:pt x="3871279" y="0"/>
                </a:lnTo>
                <a:lnTo>
                  <a:pt x="3871279" y="4594990"/>
                </a:lnTo>
                <a:lnTo>
                  <a:pt x="0" y="45949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4899979" y="4649847"/>
            <a:ext cx="2408074" cy="1700702"/>
          </a:xfrm>
          <a:custGeom>
            <a:avLst/>
            <a:gdLst/>
            <a:ahLst/>
            <a:cxnLst/>
            <a:rect l="l" t="t" r="r" b="b"/>
            <a:pathLst>
              <a:path w="2408074" h="1700702">
                <a:moveTo>
                  <a:pt x="0" y="0"/>
                </a:moveTo>
                <a:lnTo>
                  <a:pt x="2408074" y="0"/>
                </a:lnTo>
                <a:lnTo>
                  <a:pt x="2408074" y="1700702"/>
                </a:lnTo>
                <a:lnTo>
                  <a:pt x="0" y="17007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a:off x="2326184" y="7280988"/>
            <a:ext cx="2343541" cy="2217576"/>
          </a:xfrm>
          <a:custGeom>
            <a:avLst/>
            <a:gdLst/>
            <a:ahLst/>
            <a:cxnLst/>
            <a:rect l="l" t="t" r="r" b="b"/>
            <a:pathLst>
              <a:path w="2343541" h="2217576">
                <a:moveTo>
                  <a:pt x="0" y="0"/>
                </a:moveTo>
                <a:lnTo>
                  <a:pt x="2343542" y="0"/>
                </a:lnTo>
                <a:lnTo>
                  <a:pt x="2343542" y="2217576"/>
                </a:lnTo>
                <a:lnTo>
                  <a:pt x="0" y="2217576"/>
                </a:lnTo>
                <a:lnTo>
                  <a:pt x="0" y="0"/>
                </a:lnTo>
                <a:close/>
              </a:path>
            </a:pathLst>
          </a:custGeom>
          <a:blipFill>
            <a:blip r:embed="rId8"/>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4723813" y="6608986"/>
            <a:ext cx="2343541" cy="2217576"/>
          </a:xfrm>
          <a:custGeom>
            <a:avLst/>
            <a:gdLst/>
            <a:ahLst/>
            <a:cxnLst/>
            <a:rect l="l" t="t" r="r" b="b"/>
            <a:pathLst>
              <a:path w="2343541" h="2217576">
                <a:moveTo>
                  <a:pt x="0" y="0"/>
                </a:moveTo>
                <a:lnTo>
                  <a:pt x="2343541" y="0"/>
                </a:lnTo>
                <a:lnTo>
                  <a:pt x="2343541" y="2217576"/>
                </a:lnTo>
                <a:lnTo>
                  <a:pt x="0" y="2217576"/>
                </a:lnTo>
                <a:lnTo>
                  <a:pt x="0" y="0"/>
                </a:lnTo>
                <a:close/>
              </a:path>
            </a:pathLst>
          </a:custGeom>
          <a:blipFill>
            <a:blip r:embed="rId8"/>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8"/>
          <p:cNvSpPr/>
          <p:nvPr/>
        </p:nvSpPr>
        <p:spPr>
          <a:xfrm flipH="1">
            <a:off x="9508991" y="7280988"/>
            <a:ext cx="2343541" cy="2217576"/>
          </a:xfrm>
          <a:custGeom>
            <a:avLst/>
            <a:gdLst/>
            <a:ahLst/>
            <a:cxnLst/>
            <a:rect l="l" t="t" r="r" b="b"/>
            <a:pathLst>
              <a:path w="2343541" h="2217576">
                <a:moveTo>
                  <a:pt x="2343542" y="0"/>
                </a:moveTo>
                <a:lnTo>
                  <a:pt x="0" y="0"/>
                </a:lnTo>
                <a:lnTo>
                  <a:pt x="0" y="2217576"/>
                </a:lnTo>
                <a:lnTo>
                  <a:pt x="2343542" y="2217576"/>
                </a:lnTo>
                <a:lnTo>
                  <a:pt x="2343542" y="0"/>
                </a:lnTo>
                <a:close/>
              </a:path>
            </a:pathLst>
          </a:custGeom>
          <a:blipFill>
            <a:blip r:embed="rId8"/>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Freeform 9"/>
          <p:cNvSpPr/>
          <p:nvPr/>
        </p:nvSpPr>
        <p:spPr>
          <a:xfrm>
            <a:off x="7067354" y="6350549"/>
            <a:ext cx="2343541" cy="2217576"/>
          </a:xfrm>
          <a:custGeom>
            <a:avLst/>
            <a:gdLst/>
            <a:ahLst/>
            <a:cxnLst/>
            <a:rect l="l" t="t" r="r" b="b"/>
            <a:pathLst>
              <a:path w="2343541" h="2217576">
                <a:moveTo>
                  <a:pt x="0" y="0"/>
                </a:moveTo>
                <a:lnTo>
                  <a:pt x="2343542" y="0"/>
                </a:lnTo>
                <a:lnTo>
                  <a:pt x="2343542" y="2217576"/>
                </a:lnTo>
                <a:lnTo>
                  <a:pt x="0" y="2217576"/>
                </a:lnTo>
                <a:lnTo>
                  <a:pt x="0" y="0"/>
                </a:lnTo>
                <a:close/>
              </a:path>
            </a:pathLst>
          </a:custGeom>
          <a:blipFill>
            <a:blip r:embed="rId8"/>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flipH="1">
            <a:off x="14538147" y="5267082"/>
            <a:ext cx="2343541" cy="2217576"/>
          </a:xfrm>
          <a:custGeom>
            <a:avLst/>
            <a:gdLst/>
            <a:ahLst/>
            <a:cxnLst/>
            <a:rect l="l" t="t" r="r" b="b"/>
            <a:pathLst>
              <a:path w="2343541" h="2217576">
                <a:moveTo>
                  <a:pt x="2343541" y="0"/>
                </a:moveTo>
                <a:lnTo>
                  <a:pt x="0" y="0"/>
                </a:lnTo>
                <a:lnTo>
                  <a:pt x="0" y="2217576"/>
                </a:lnTo>
                <a:lnTo>
                  <a:pt x="2343541" y="2217576"/>
                </a:lnTo>
                <a:lnTo>
                  <a:pt x="2343541" y="0"/>
                </a:lnTo>
                <a:close/>
              </a:path>
            </a:pathLst>
          </a:custGeom>
          <a:blipFill>
            <a:blip r:embed="rId8"/>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Freeform 11"/>
          <p:cNvSpPr/>
          <p:nvPr/>
        </p:nvSpPr>
        <p:spPr>
          <a:xfrm flipH="1">
            <a:off x="11256559" y="5500198"/>
            <a:ext cx="2343541" cy="2217576"/>
          </a:xfrm>
          <a:custGeom>
            <a:avLst/>
            <a:gdLst/>
            <a:ahLst/>
            <a:cxnLst/>
            <a:rect l="l" t="t" r="r" b="b"/>
            <a:pathLst>
              <a:path w="2343541" h="2217576">
                <a:moveTo>
                  <a:pt x="2343541" y="0"/>
                </a:moveTo>
                <a:lnTo>
                  <a:pt x="0" y="0"/>
                </a:lnTo>
                <a:lnTo>
                  <a:pt x="0" y="2217576"/>
                </a:lnTo>
                <a:lnTo>
                  <a:pt x="2343541" y="2217576"/>
                </a:lnTo>
                <a:lnTo>
                  <a:pt x="2343541" y="0"/>
                </a:lnTo>
                <a:close/>
              </a:path>
            </a:pathLst>
          </a:custGeom>
          <a:blipFill>
            <a:blip r:embed="rId8"/>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Freeform 12"/>
          <p:cNvSpPr/>
          <p:nvPr/>
        </p:nvSpPr>
        <p:spPr>
          <a:xfrm flipH="1">
            <a:off x="12887403" y="7484658"/>
            <a:ext cx="2343541" cy="2217576"/>
          </a:xfrm>
          <a:custGeom>
            <a:avLst/>
            <a:gdLst/>
            <a:ahLst/>
            <a:cxnLst/>
            <a:rect l="l" t="t" r="r" b="b"/>
            <a:pathLst>
              <a:path w="2343541" h="2217576">
                <a:moveTo>
                  <a:pt x="2343542" y="0"/>
                </a:moveTo>
                <a:lnTo>
                  <a:pt x="0" y="0"/>
                </a:lnTo>
                <a:lnTo>
                  <a:pt x="0" y="2217576"/>
                </a:lnTo>
                <a:lnTo>
                  <a:pt x="2343542" y="2217576"/>
                </a:lnTo>
                <a:lnTo>
                  <a:pt x="2343542" y="0"/>
                </a:lnTo>
                <a:close/>
              </a:path>
            </a:pathLst>
          </a:custGeom>
          <a:blipFill>
            <a:blip r:embed="rId8"/>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Rectangle: Rounded Corners 21">
            <a:extLst>
              <a:ext uri="{FF2B5EF4-FFF2-40B4-BE49-F238E27FC236}">
                <a16:creationId xmlns:a16="http://schemas.microsoft.com/office/drawing/2014/main" id="{850169F8-51A2-DCEE-1430-C01CA93B58FF}"/>
              </a:ext>
            </a:extLst>
          </p:cNvPr>
          <p:cNvSpPr/>
          <p:nvPr/>
        </p:nvSpPr>
        <p:spPr>
          <a:xfrm>
            <a:off x="457199" y="697030"/>
            <a:ext cx="17373599" cy="9362660"/>
          </a:xfrm>
          <a:prstGeom prst="roundRect">
            <a:avLst>
              <a:gd name="adj" fmla="val 11589"/>
            </a:avLst>
          </a:prstGeom>
          <a:solidFill>
            <a:schemeClr val="bg1">
              <a:alpha val="91000"/>
            </a:schemeClr>
          </a:solidFill>
          <a:ln w="762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3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3" name="Rectangle: Rounded Corners 12">
            <a:extLst>
              <a:ext uri="{FF2B5EF4-FFF2-40B4-BE49-F238E27FC236}">
                <a16:creationId xmlns:a16="http://schemas.microsoft.com/office/drawing/2014/main" id="{228EB2D6-0D16-FC5F-C39C-F857738A3B6D}"/>
              </a:ext>
            </a:extLst>
          </p:cNvPr>
          <p:cNvSpPr/>
          <p:nvPr/>
        </p:nvSpPr>
        <p:spPr>
          <a:xfrm>
            <a:off x="190256" y="3412693"/>
            <a:ext cx="17892471" cy="5949950"/>
          </a:xfrm>
          <a:custGeom>
            <a:avLst/>
            <a:gdLst>
              <a:gd name="connsiteX0" fmla="*/ 0 w 17892471"/>
              <a:gd name="connsiteY0" fmla="*/ 591604 h 5949950"/>
              <a:gd name="connsiteX1" fmla="*/ 591604 w 17892471"/>
              <a:gd name="connsiteY1" fmla="*/ 0 h 5949950"/>
              <a:gd name="connsiteX2" fmla="*/ 17300867 w 17892471"/>
              <a:gd name="connsiteY2" fmla="*/ 0 h 5949950"/>
              <a:gd name="connsiteX3" fmla="*/ 17892471 w 17892471"/>
              <a:gd name="connsiteY3" fmla="*/ 591604 h 5949950"/>
              <a:gd name="connsiteX4" fmla="*/ 17892471 w 17892471"/>
              <a:gd name="connsiteY4" fmla="*/ 5358346 h 5949950"/>
              <a:gd name="connsiteX5" fmla="*/ 17300867 w 17892471"/>
              <a:gd name="connsiteY5" fmla="*/ 5949950 h 5949950"/>
              <a:gd name="connsiteX6" fmla="*/ 591604 w 17892471"/>
              <a:gd name="connsiteY6" fmla="*/ 5949950 h 5949950"/>
              <a:gd name="connsiteX7" fmla="*/ 0 w 17892471"/>
              <a:gd name="connsiteY7" fmla="*/ 5358346 h 5949950"/>
              <a:gd name="connsiteX8" fmla="*/ 0 w 17892471"/>
              <a:gd name="connsiteY8" fmla="*/ 591604 h 5949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92471" h="5949950" fill="none" extrusionOk="0">
                <a:moveTo>
                  <a:pt x="0" y="591604"/>
                </a:moveTo>
                <a:cubicBezTo>
                  <a:pt x="-43831" y="257781"/>
                  <a:pt x="275079" y="8349"/>
                  <a:pt x="591604" y="0"/>
                </a:cubicBezTo>
                <a:cubicBezTo>
                  <a:pt x="7207058" y="130954"/>
                  <a:pt x="8988969" y="43574"/>
                  <a:pt x="17300867" y="0"/>
                </a:cubicBezTo>
                <a:cubicBezTo>
                  <a:pt x="17640613" y="20044"/>
                  <a:pt x="17911266" y="287893"/>
                  <a:pt x="17892471" y="591604"/>
                </a:cubicBezTo>
                <a:cubicBezTo>
                  <a:pt x="17742032" y="1136148"/>
                  <a:pt x="17978350" y="3518075"/>
                  <a:pt x="17892471" y="5358346"/>
                </a:cubicBezTo>
                <a:cubicBezTo>
                  <a:pt x="17834503" y="5694599"/>
                  <a:pt x="17577378" y="5915297"/>
                  <a:pt x="17300867" y="5949950"/>
                </a:cubicBezTo>
                <a:cubicBezTo>
                  <a:pt x="13403016" y="6105147"/>
                  <a:pt x="8102848" y="6112970"/>
                  <a:pt x="591604" y="5949950"/>
                </a:cubicBezTo>
                <a:cubicBezTo>
                  <a:pt x="267057" y="5920361"/>
                  <a:pt x="-7019" y="5689179"/>
                  <a:pt x="0" y="5358346"/>
                </a:cubicBezTo>
                <a:cubicBezTo>
                  <a:pt x="64656" y="4337163"/>
                  <a:pt x="-17807" y="2960696"/>
                  <a:pt x="0" y="591604"/>
                </a:cubicBezTo>
                <a:close/>
              </a:path>
              <a:path w="17892471" h="5949950" stroke="0" extrusionOk="0">
                <a:moveTo>
                  <a:pt x="0" y="591604"/>
                </a:moveTo>
                <a:cubicBezTo>
                  <a:pt x="-51332" y="233207"/>
                  <a:pt x="246408" y="6929"/>
                  <a:pt x="591604" y="0"/>
                </a:cubicBezTo>
                <a:cubicBezTo>
                  <a:pt x="2337263" y="132882"/>
                  <a:pt x="14998215" y="-84951"/>
                  <a:pt x="17300867" y="0"/>
                </a:cubicBezTo>
                <a:cubicBezTo>
                  <a:pt x="17592634" y="34147"/>
                  <a:pt x="17888792" y="285204"/>
                  <a:pt x="17892471" y="591604"/>
                </a:cubicBezTo>
                <a:cubicBezTo>
                  <a:pt x="17912658" y="2914534"/>
                  <a:pt x="18044951" y="4353950"/>
                  <a:pt x="17892471" y="5358346"/>
                </a:cubicBezTo>
                <a:cubicBezTo>
                  <a:pt x="17909710" y="5687125"/>
                  <a:pt x="17651738" y="5900276"/>
                  <a:pt x="17300867" y="5949950"/>
                </a:cubicBezTo>
                <a:cubicBezTo>
                  <a:pt x="14750243" y="6037589"/>
                  <a:pt x="2439406" y="5877271"/>
                  <a:pt x="591604" y="5949950"/>
                </a:cubicBezTo>
                <a:cubicBezTo>
                  <a:pt x="262993" y="5932055"/>
                  <a:pt x="-23936" y="5718344"/>
                  <a:pt x="0" y="5358346"/>
                </a:cubicBezTo>
                <a:cubicBezTo>
                  <a:pt x="-38581" y="3350211"/>
                  <a:pt x="63341" y="1707584"/>
                  <a:pt x="0" y="591604"/>
                </a:cubicBezTo>
                <a:close/>
              </a:path>
            </a:pathLst>
          </a:custGeom>
          <a:solidFill>
            <a:schemeClr val="bg1">
              <a:alpha val="93000"/>
            </a:schemeClr>
          </a:solidFill>
          <a:ln w="44450" cap="rnd" cmpd="thickThin">
            <a:solidFill>
              <a:srgbClr val="FFC000"/>
            </a:solidFill>
            <a:prstDash val="dash"/>
            <a:round/>
            <a:extLst>
              <a:ext uri="{C807C97D-BFC1-408E-A445-0C87EB9F89A2}">
                <ask:lineSketchStyleProps xmlns:ask="http://schemas.microsoft.com/office/drawing/2018/sketchyshapes" sd="1219033472">
                  <a:prstGeom prst="roundRect">
                    <a:avLst>
                      <a:gd name="adj" fmla="val 9943"/>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vi-VN" sz="24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20" name="Rectangle: Rounded Corners 21">
            <a:extLst>
              <a:ext uri="{FF2B5EF4-FFF2-40B4-BE49-F238E27FC236}">
                <a16:creationId xmlns:a16="http://schemas.microsoft.com/office/drawing/2014/main" id="{3A5A3F52-ECC0-85A8-3F79-EC2AF049D397}"/>
              </a:ext>
            </a:extLst>
          </p:cNvPr>
          <p:cNvSpPr/>
          <p:nvPr/>
        </p:nvSpPr>
        <p:spPr>
          <a:xfrm>
            <a:off x="1025756" y="4664883"/>
            <a:ext cx="10035386" cy="3211464"/>
          </a:xfrm>
          <a:prstGeom prst="roundRect">
            <a:avLst/>
          </a:prstGeom>
          <a:solidFill>
            <a:schemeClr val="bg1"/>
          </a:solidFill>
          <a:ln w="28575">
            <a:solidFill>
              <a:schemeClr val="accent6">
                <a:lumMod val="50000"/>
              </a:schemeClr>
            </a:solidFill>
            <a:prstDash val="dash"/>
          </a:ln>
          <a:effectLst>
            <a:outerShdw blurRad="50800" dist="50800" sx="30000" sy="30000" algn="ctr" rotWithShape="0">
              <a:schemeClr val="accent4">
                <a:lumMod val="40000"/>
                <a:lumOff val="60000"/>
                <a:alpha val="43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isometricRightUp"/>
              <a:lightRig rig="threePt" dir="t"/>
            </a:scene3d>
          </a:bodyP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dirty="0">
              <a:ln>
                <a:noFill/>
              </a:ln>
              <a:solidFill>
                <a:prstClr val="white"/>
              </a:solidFill>
              <a:effectLst>
                <a:outerShdw blurRad="50800" dist="38100" dir="18900000" algn="bl" rotWithShape="0">
                  <a:prstClr val="black">
                    <a:alpha val="40000"/>
                  </a:prstClr>
                </a:outerShdw>
              </a:effectLst>
              <a:uLnTx/>
              <a:uFillTx/>
              <a:latin typeface="Calibri" panose="020F0502020204030204"/>
              <a:ea typeface="+mn-ea"/>
              <a:cs typeface="+mn-cs"/>
            </a:endParaRPr>
          </a:p>
        </p:txBody>
      </p:sp>
      <p:pic>
        <p:nvPicPr>
          <p:cNvPr id="21" name="Picture 7">
            <a:extLst>
              <a:ext uri="{FF2B5EF4-FFF2-40B4-BE49-F238E27FC236}">
                <a16:creationId xmlns:a16="http://schemas.microsoft.com/office/drawing/2014/main" id="{E0E01F48-C00F-088F-1CD6-43F831F8C59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4038740" y="4103769"/>
            <a:ext cx="4499232" cy="1281192"/>
          </a:xfrm>
          <a:prstGeom prst="rect">
            <a:avLst/>
          </a:prstGeom>
        </p:spPr>
      </p:pic>
      <p:sp>
        <p:nvSpPr>
          <p:cNvPr id="22" name="TextBox 21"/>
          <p:cNvSpPr txBox="1"/>
          <p:nvPr/>
        </p:nvSpPr>
        <p:spPr>
          <a:xfrm>
            <a:off x="3601380" y="4146020"/>
            <a:ext cx="5373951" cy="830997"/>
          </a:xfrm>
          <a:prstGeom prst="rect">
            <a:avLst/>
          </a:prstGeom>
          <a:noFill/>
        </p:spPr>
        <p:txBody>
          <a:bodyPr wrap="square" rtlCol="0">
            <a:sp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err="1">
                <a:ln>
                  <a:noFill/>
                </a:ln>
                <a:solidFill>
                  <a:srgbClr val="FF0000"/>
                </a:solidFill>
                <a:effectLst/>
                <a:uLnTx/>
                <a:uFillTx/>
                <a:latin typeface="Calibri" panose="020F0502020204030204"/>
                <a:ea typeface="+mn-ea"/>
                <a:cs typeface="+mn-cs"/>
              </a:rPr>
              <a:t>Tiêu</a:t>
            </a:r>
            <a:r>
              <a:rPr kumimoji="0" lang="en-US" sz="4800"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4800" b="1" i="0" u="none" strike="noStrike" kern="1200" cap="none" spc="0" normalizeH="0" baseline="0" noProof="0" dirty="0" err="1">
                <a:ln>
                  <a:noFill/>
                </a:ln>
                <a:solidFill>
                  <a:srgbClr val="FF0000"/>
                </a:solidFill>
                <a:effectLst/>
                <a:uLnTx/>
                <a:uFillTx/>
                <a:latin typeface="Calibri" panose="020F0502020204030204"/>
                <a:ea typeface="+mn-ea"/>
                <a:cs typeface="+mn-cs"/>
              </a:rPr>
              <a:t>chí</a:t>
            </a:r>
            <a:r>
              <a:rPr kumimoji="0" lang="en-US" sz="4800"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4800" b="1" i="0" u="none" strike="noStrike" kern="1200" cap="none" spc="0" normalizeH="0" baseline="0" noProof="0" dirty="0" err="1">
                <a:ln>
                  <a:noFill/>
                </a:ln>
                <a:solidFill>
                  <a:srgbClr val="FF0000"/>
                </a:solidFill>
                <a:effectLst/>
                <a:uLnTx/>
                <a:uFillTx/>
                <a:latin typeface="Calibri" panose="020F0502020204030204"/>
                <a:ea typeface="+mn-ea"/>
                <a:cs typeface="+mn-cs"/>
              </a:rPr>
              <a:t>đánh</a:t>
            </a:r>
            <a:r>
              <a:rPr kumimoji="0" lang="en-US" sz="4800" b="1"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4800" b="1" i="0" u="none" strike="noStrike" kern="1200" cap="none" spc="0" normalizeH="0" baseline="0" noProof="0" dirty="0" err="1">
                <a:ln>
                  <a:noFill/>
                </a:ln>
                <a:solidFill>
                  <a:srgbClr val="FF0000"/>
                </a:solidFill>
                <a:effectLst/>
                <a:uLnTx/>
                <a:uFillTx/>
                <a:latin typeface="Calibri" panose="020F0502020204030204"/>
                <a:ea typeface="+mn-ea"/>
                <a:cs typeface="+mn-cs"/>
              </a:rPr>
              <a:t>giá</a:t>
            </a:r>
            <a:endParaRPr kumimoji="0" lang="en-US" sz="48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23" name="TextBox 22"/>
          <p:cNvSpPr txBox="1"/>
          <p:nvPr/>
        </p:nvSpPr>
        <p:spPr>
          <a:xfrm>
            <a:off x="1726370" y="5172040"/>
            <a:ext cx="8588390" cy="3416320"/>
          </a:xfrm>
          <a:prstGeom prst="rect">
            <a:avLst/>
          </a:prstGeom>
          <a:noFill/>
        </p:spPr>
        <p:txBody>
          <a:bodyPr wrap="square" rtlCol="0">
            <a:spAutoFit/>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kumimoji="0" lang="vi-VN" sz="5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Đọc đúng.</a:t>
            </a:r>
          </a:p>
          <a:p>
            <a:pPr marL="0" marR="0" lvl="0" indent="0" algn="l" defTabSz="1371600" rtl="0" eaLnBrk="1" fontAlgn="auto" latinLnBrk="0" hangingPunct="1">
              <a:lnSpc>
                <a:spcPct val="100000"/>
              </a:lnSpc>
              <a:spcBef>
                <a:spcPts val="0"/>
              </a:spcBef>
              <a:spcAft>
                <a:spcPts val="0"/>
              </a:spcAft>
              <a:buClrTx/>
              <a:buSzTx/>
              <a:buFontTx/>
              <a:buNone/>
              <a:tabLst/>
              <a:defRPr/>
            </a:pPr>
            <a:r>
              <a:rPr kumimoji="0" lang="vi-VN" sz="5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Đọc to, rõ.</a:t>
            </a:r>
          </a:p>
          <a:p>
            <a:pPr marL="0" marR="0" lvl="0" indent="0" algn="l" defTabSz="1371600" rtl="0" eaLnBrk="1" fontAlgn="auto" latinLnBrk="0" hangingPunct="1">
              <a:lnSpc>
                <a:spcPct val="100000"/>
              </a:lnSpc>
              <a:spcBef>
                <a:spcPts val="0"/>
              </a:spcBef>
              <a:spcAft>
                <a:spcPts val="0"/>
              </a:spcAft>
              <a:buClrTx/>
              <a:buSzTx/>
              <a:buFontTx/>
              <a:buNone/>
              <a:tabLst/>
              <a:defRPr/>
            </a:pPr>
            <a:r>
              <a:rPr kumimoji="0" lang="vi-VN" sz="5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Ngắt, nghỉ đúng chỗ</a:t>
            </a:r>
            <a:endParaRPr kumimoji="0" lang="en-US" sz="5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0" marR="0" lvl="0" indent="0" algn="just" defTabSz="1371600" rtl="0" eaLnBrk="1" fontAlgn="auto" latinLnBrk="0" hangingPunct="1">
              <a:lnSpc>
                <a:spcPct val="100000"/>
              </a:lnSpc>
              <a:spcBef>
                <a:spcPts val="0"/>
              </a:spcBef>
              <a:spcAft>
                <a:spcPts val="0"/>
              </a:spcAft>
              <a:buClrTx/>
              <a:buSzTx/>
              <a:buFontTx/>
              <a:buNone/>
              <a:tabLst/>
              <a:defRPr/>
            </a:pPr>
            <a:endPar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4" name="Picture 4" descr="Cartoon numbers, colored fun alphabet for school kids text clipart setisolated"/>
          <p:cNvPicPr>
            <a:picLocks noChangeAspect="1" noChangeArrowheads="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l="29840" t="6070" r="51502" b="67860"/>
          <a:stretch/>
        </p:blipFill>
        <p:spPr bwMode="auto">
          <a:xfrm>
            <a:off x="1186203" y="5348161"/>
            <a:ext cx="512730" cy="71641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artoon numbers, colored fun alphabet for school kids text clipart setisolated"/>
          <p:cNvPicPr>
            <a:picLocks noChangeAspect="1" noChangeArrowheads="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l="51609" t="6070" r="29733" b="67860"/>
          <a:stretch/>
        </p:blipFill>
        <p:spPr bwMode="auto">
          <a:xfrm>
            <a:off x="1213640" y="6103174"/>
            <a:ext cx="512730" cy="71641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Cartoon numbers, colored fun alphabet for school kids text clipart setisolated"/>
          <p:cNvPicPr>
            <a:picLocks noChangeAspect="1" noChangeArrowheads="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l="70214" t="4291" r="2419" b="65854"/>
          <a:stretch/>
        </p:blipFill>
        <p:spPr bwMode="auto">
          <a:xfrm>
            <a:off x="1099506" y="6832936"/>
            <a:ext cx="726402" cy="79244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Ghim của Phương Thư trên Icon | Hài hước, Hình vui, Lol"/>
          <p:cNvPicPr>
            <a:picLocks noChangeAspect="1" noChangeArrowheads="1"/>
          </p:cNvPicPr>
          <p:nvPr/>
        </p:nvPicPr>
        <p:blipFill>
          <a:blip r:embed="rId13" cstate="print">
            <a:clrChange>
              <a:clrFrom>
                <a:srgbClr val="F3F1F4"/>
              </a:clrFrom>
              <a:clrTo>
                <a:srgbClr val="F3F1F4">
                  <a:alpha val="0"/>
                </a:srgbClr>
              </a:clrTo>
            </a:clrChange>
            <a:extLst>
              <a:ext uri="{28A0092B-C50C-407E-A947-70E740481C1C}">
                <a14:useLocalDpi xmlns:a14="http://schemas.microsoft.com/office/drawing/2010/main" val="0"/>
              </a:ext>
            </a:extLst>
          </a:blip>
          <a:srcRect/>
          <a:stretch>
            <a:fillRect/>
          </a:stretch>
        </p:blipFill>
        <p:spPr bwMode="auto">
          <a:xfrm>
            <a:off x="5161908" y="5442419"/>
            <a:ext cx="674718" cy="54446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Tổng hợp những hình mặt cười đẹp | Cười, Mắt, Hình"/>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20339" y="5442419"/>
            <a:ext cx="620510" cy="51489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Ảnh Mặt Cười Đẹp Nhất ❤️ 1001 Hình Mặt Cười Hài Hước"/>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624560" y="5449160"/>
            <a:ext cx="522752" cy="52275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Ghim của Phương Thư trên Icon | Hài hước, Hình vui, Lol"/>
          <p:cNvPicPr>
            <a:picLocks noChangeAspect="1" noChangeArrowheads="1"/>
          </p:cNvPicPr>
          <p:nvPr/>
        </p:nvPicPr>
        <p:blipFill>
          <a:blip r:embed="rId13" cstate="print">
            <a:clrChange>
              <a:clrFrom>
                <a:srgbClr val="F3F1F4"/>
              </a:clrFrom>
              <a:clrTo>
                <a:srgbClr val="F3F1F4">
                  <a:alpha val="0"/>
                </a:srgbClr>
              </a:clrTo>
            </a:clrChange>
            <a:extLst>
              <a:ext uri="{28A0092B-C50C-407E-A947-70E740481C1C}">
                <a14:useLocalDpi xmlns:a14="http://schemas.microsoft.com/office/drawing/2010/main" val="0"/>
              </a:ext>
            </a:extLst>
          </a:blip>
          <a:srcRect/>
          <a:stretch>
            <a:fillRect/>
          </a:stretch>
        </p:blipFill>
        <p:spPr bwMode="auto">
          <a:xfrm>
            <a:off x="5078196" y="6096433"/>
            <a:ext cx="674718" cy="54446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descr="Tổng hợp những hình mặt cười đẹp | Cười, Mắt, Hình"/>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36627" y="6096433"/>
            <a:ext cx="620510" cy="51489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Ảnh Mặt Cười Đẹp Nhất ❤️ 1001 Hình Mặt Cười Hài Hước"/>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540848" y="6103174"/>
            <a:ext cx="522752" cy="52275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2" descr="Ghim của Phương Thư trên Icon | Hài hước, Hình vui, Lol"/>
          <p:cNvPicPr>
            <a:picLocks noChangeAspect="1" noChangeArrowheads="1"/>
          </p:cNvPicPr>
          <p:nvPr/>
        </p:nvPicPr>
        <p:blipFill>
          <a:blip r:embed="rId13" cstate="print">
            <a:clrChange>
              <a:clrFrom>
                <a:srgbClr val="F3F1F4"/>
              </a:clrFrom>
              <a:clrTo>
                <a:srgbClr val="F3F1F4">
                  <a:alpha val="0"/>
                </a:srgbClr>
              </a:clrTo>
            </a:clrChange>
            <a:extLst>
              <a:ext uri="{28A0092B-C50C-407E-A947-70E740481C1C}">
                <a14:useLocalDpi xmlns:a14="http://schemas.microsoft.com/office/drawing/2010/main" val="0"/>
              </a:ext>
            </a:extLst>
          </a:blip>
          <a:srcRect/>
          <a:stretch>
            <a:fillRect/>
          </a:stretch>
        </p:blipFill>
        <p:spPr bwMode="auto">
          <a:xfrm>
            <a:off x="8296865" y="6923201"/>
            <a:ext cx="745497" cy="60157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0" descr="Tổng hợp những hình mặt cười đẹp | Cười, Mắt, Hình"/>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03853" y="6919424"/>
            <a:ext cx="685602" cy="56890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8" descr="Ảnh Mặt Cười Đẹp Nhất ❤️ 1001 Hình Mặt Cười Hài Hước"/>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820067" y="6935192"/>
            <a:ext cx="577589" cy="57758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A cute girl charatcer"/>
          <p:cNvPicPr>
            <a:picLocks noChangeAspect="1" noChangeArrowheads="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13534556" y="1910549"/>
            <a:ext cx="4285679" cy="7578629"/>
          </a:xfrm>
          <a:prstGeom prst="rect">
            <a:avLst/>
          </a:prstGeom>
          <a:noFill/>
          <a:effectLst>
            <a:glow rad="139700">
              <a:schemeClr val="accent5">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42" name="Picture 41" descr="A picture containing text, mirror, seat&#10;&#10;Description automatically generated">
            <a:extLst>
              <a:ext uri="{FF2B5EF4-FFF2-40B4-BE49-F238E27FC236}">
                <a16:creationId xmlns:a16="http://schemas.microsoft.com/office/drawing/2014/main" id="{8343C94C-DB9B-0119-391E-4360DDEB8E4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6349" y="-113901"/>
            <a:ext cx="11286903" cy="3802299"/>
          </a:xfrm>
          <a:prstGeom prst="rect">
            <a:avLst/>
          </a:prstGeom>
        </p:spPr>
      </p:pic>
      <p:sp>
        <p:nvSpPr>
          <p:cNvPr id="43" name="Title 1">
            <a:extLst>
              <a:ext uri="{FF2B5EF4-FFF2-40B4-BE49-F238E27FC236}">
                <a16:creationId xmlns:a16="http://schemas.microsoft.com/office/drawing/2014/main" id="{2F9379F3-4E9E-40DD-9A33-0E4A5EF8B29B}"/>
              </a:ext>
            </a:extLst>
          </p:cNvPr>
          <p:cNvSpPr txBox="1">
            <a:spLocks/>
          </p:cNvSpPr>
          <p:nvPr/>
        </p:nvSpPr>
        <p:spPr>
          <a:xfrm>
            <a:off x="-217539" y="462596"/>
            <a:ext cx="11882181" cy="2392377"/>
          </a:xfrm>
          <a:prstGeom prst="rect">
            <a:avLst/>
          </a:prstGeom>
          <a:noFill/>
        </p:spPr>
        <p:txBody>
          <a:bodyPr vert="horz" lIns="137160" tIns="68580" rIns="137160" bIns="6858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1371600" rtl="0" eaLnBrk="1" fontAlgn="auto" latinLnBrk="0" hangingPunct="1">
              <a:lnSpc>
                <a:spcPct val="90000"/>
              </a:lnSpc>
              <a:spcBef>
                <a:spcPct val="0"/>
              </a:spcBef>
              <a:spcAft>
                <a:spcPts val="0"/>
              </a:spcAft>
              <a:buClrTx/>
              <a:buSzTx/>
              <a:buFontTx/>
              <a:buNone/>
              <a:tabLst/>
              <a:defRPr/>
            </a:pPr>
            <a:r>
              <a:rPr kumimoji="0" lang="vi-VN" sz="9900" b="1" i="0" u="none" strike="noStrike" kern="1200" cap="none" spc="0" normalizeH="0" baseline="0" noProof="0" dirty="0">
                <a:ln w="22225">
                  <a:solidFill>
                    <a:prstClr val="black">
                      <a:lumMod val="95000"/>
                      <a:lumOff val="5000"/>
                    </a:prstClr>
                  </a:solidFill>
                  <a:prstDash val="solid"/>
                </a:ln>
                <a:gradFill flip="none" rotWithShape="1">
                  <a:gsLst>
                    <a:gs pos="47000">
                      <a:srgbClr val="FFFF00"/>
                    </a:gs>
                    <a:gs pos="70000">
                      <a:srgbClr val="FFFF00"/>
                    </a:gs>
                    <a:gs pos="84000">
                      <a:srgbClr val="FF8E00"/>
                    </a:gs>
                    <a:gs pos="22000">
                      <a:srgbClr val="FF0000"/>
                    </a:gs>
                    <a:gs pos="100000">
                      <a:srgbClr val="FF0066"/>
                    </a:gs>
                  </a:gsLst>
                  <a:lin ang="16200000" scaled="1"/>
                  <a:tileRect/>
                </a:gradFill>
                <a:effectLst/>
                <a:uLnTx/>
                <a:uFillTx/>
                <a:latin typeface="#9Slide05 SVNClementine" panose="020F0502020204030203" pitchFamily="34" charset="0"/>
                <a:ea typeface="+mj-ea"/>
                <a:cs typeface="+mj-cs"/>
              </a:rPr>
              <a:t>Thi đua đọc trước lớp</a:t>
            </a:r>
            <a:endParaRPr kumimoji="0" lang="en-US" sz="9900" b="1" i="0" u="none" strike="noStrike" kern="1200" cap="none" spc="0" normalizeH="0" baseline="0" noProof="0" dirty="0">
              <a:ln w="22225">
                <a:solidFill>
                  <a:prstClr val="black">
                    <a:lumMod val="95000"/>
                    <a:lumOff val="5000"/>
                  </a:prstClr>
                </a:solidFill>
                <a:prstDash val="solid"/>
              </a:ln>
              <a:gradFill flip="none" rotWithShape="1">
                <a:gsLst>
                  <a:gs pos="47000">
                    <a:srgbClr val="FFFF00"/>
                  </a:gs>
                  <a:gs pos="31000">
                    <a:srgbClr val="00C0C0"/>
                  </a:gs>
                  <a:gs pos="56000">
                    <a:srgbClr val="FFFF00"/>
                  </a:gs>
                  <a:gs pos="84000">
                    <a:srgbClr val="FF8E00"/>
                  </a:gs>
                  <a:gs pos="0">
                    <a:srgbClr val="FF0000"/>
                  </a:gs>
                  <a:gs pos="100000">
                    <a:srgbClr val="FF0066"/>
                  </a:gs>
                </a:gsLst>
                <a:path path="circle">
                  <a:fillToRect l="50000" t="50000" r="50000" b="50000"/>
                </a:path>
                <a:tileRect/>
              </a:gradFill>
              <a:effectLst/>
              <a:uLnTx/>
              <a:uFillTx/>
              <a:latin typeface="#9Slide05 SVNClementine" panose="020F0502020204030203" pitchFamily="34" charset="0"/>
              <a:ea typeface="+mj-ea"/>
              <a:cs typeface="+mj-cs"/>
            </a:endParaRPr>
          </a:p>
        </p:txBody>
      </p:sp>
    </p:spTree>
    <p:extLst>
      <p:ext uri="{BB962C8B-B14F-4D97-AF65-F5344CB8AC3E}">
        <p14:creationId xmlns:p14="http://schemas.microsoft.com/office/powerpoint/2010/main" val="2050321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ppt_w</p:attrName>
                                        </p:attrNameLst>
                                      </p:cBhvr>
                                      <p:tavLst>
                                        <p:tav tm="0">
                                          <p:val>
                                            <p:fltVal val="0"/>
                                          </p:val>
                                        </p:tav>
                                        <p:tav tm="100000">
                                          <p:val>
                                            <p:strVal val="#ppt_w"/>
                                          </p:val>
                                        </p:tav>
                                      </p:tavLst>
                                    </p:anim>
                                    <p:anim calcmode="lin" valueType="num">
                                      <p:cBhvr>
                                        <p:cTn id="8" dur="500" fill="hold"/>
                                        <p:tgtEl>
                                          <p:spTgt spid="42"/>
                                        </p:tgtEl>
                                        <p:attrNameLst>
                                          <p:attrName>ppt_h</p:attrName>
                                        </p:attrNameLst>
                                      </p:cBhvr>
                                      <p:tavLst>
                                        <p:tav tm="0">
                                          <p:val>
                                            <p:fltVal val="0"/>
                                          </p:val>
                                        </p:tav>
                                        <p:tav tm="100000">
                                          <p:val>
                                            <p:strVal val="#ppt_h"/>
                                          </p:val>
                                        </p:tav>
                                      </p:tavLst>
                                    </p:anim>
                                    <p:animEffect transition="in" filter="fade">
                                      <p:cBhvr>
                                        <p:cTn id="9" dur="500"/>
                                        <p:tgtEl>
                                          <p:spTgt spid="42"/>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1000"/>
                                        <p:tgtEl>
                                          <p:spTgt spid="43"/>
                                        </p:tgtEl>
                                      </p:cBhvr>
                                    </p:animEffect>
                                    <p:anim calcmode="lin" valueType="num">
                                      <p:cBhvr>
                                        <p:cTn id="13" dur="1000" fill="hold"/>
                                        <p:tgtEl>
                                          <p:spTgt spid="43"/>
                                        </p:tgtEl>
                                        <p:attrNameLst>
                                          <p:attrName>ppt_x</p:attrName>
                                        </p:attrNameLst>
                                      </p:cBhvr>
                                      <p:tavLst>
                                        <p:tav tm="0">
                                          <p:val>
                                            <p:strVal val="#ppt_x"/>
                                          </p:val>
                                        </p:tav>
                                        <p:tav tm="100000">
                                          <p:val>
                                            <p:strVal val="#ppt_x"/>
                                          </p:val>
                                        </p:tav>
                                      </p:tavLst>
                                    </p:anim>
                                    <p:anim calcmode="lin" valueType="num">
                                      <p:cBhvr>
                                        <p:cTn id="14"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Tieng-tinh-tinh-www_tiengdong_com.wav"/>
                                        </p:tgtEl>
                                      </p:cMediaNode>
                                    </p:audio>
                                  </p:subTnLst>
                                </p:cTn>
                              </p:par>
                              <p:par>
                                <p:cTn id="21" presetID="12" presetClass="entr" presetSubtype="4"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p:tgtEl>
                                          <p:spTgt spid="20"/>
                                        </p:tgtEl>
                                        <p:attrNameLst>
                                          <p:attrName>ppt_y</p:attrName>
                                        </p:attrNameLst>
                                      </p:cBhvr>
                                      <p:tavLst>
                                        <p:tav tm="0">
                                          <p:val>
                                            <p:strVal val="#ppt_y+#ppt_h*1.125000"/>
                                          </p:val>
                                        </p:tav>
                                        <p:tav tm="100000">
                                          <p:val>
                                            <p:strVal val="#ppt_y"/>
                                          </p:val>
                                        </p:tav>
                                      </p:tavLst>
                                    </p:anim>
                                    <p:animEffect transition="in" filter="wipe(up)">
                                      <p:cBhvr>
                                        <p:cTn id="24" dur="500"/>
                                        <p:tgtEl>
                                          <p:spTgt spid="20"/>
                                        </p:tgtEl>
                                      </p:cBhvr>
                                    </p:animEffect>
                                  </p:childTnLst>
                                </p:cTn>
                              </p:par>
                              <p:par>
                                <p:cTn id="25" presetID="12" presetClass="entr" presetSubtype="4"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p:tgtEl>
                                          <p:spTgt spid="21"/>
                                        </p:tgtEl>
                                        <p:attrNameLst>
                                          <p:attrName>ppt_y</p:attrName>
                                        </p:attrNameLst>
                                      </p:cBhvr>
                                      <p:tavLst>
                                        <p:tav tm="0">
                                          <p:val>
                                            <p:strVal val="#ppt_y+#ppt_h*1.125000"/>
                                          </p:val>
                                        </p:tav>
                                        <p:tav tm="100000">
                                          <p:val>
                                            <p:strVal val="#ppt_y"/>
                                          </p:val>
                                        </p:tav>
                                      </p:tavLst>
                                    </p:anim>
                                    <p:animEffect transition="in" filter="wipe(up)">
                                      <p:cBhvr>
                                        <p:cTn id="28" dur="500"/>
                                        <p:tgtEl>
                                          <p:spTgt spid="21"/>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p:tgtEl>
                                          <p:spTgt spid="22"/>
                                        </p:tgtEl>
                                        <p:attrNameLst>
                                          <p:attrName>ppt_y</p:attrName>
                                        </p:attrNameLst>
                                      </p:cBhvr>
                                      <p:tavLst>
                                        <p:tav tm="0">
                                          <p:val>
                                            <p:strVal val="#ppt_y+#ppt_h*1.125000"/>
                                          </p:val>
                                        </p:tav>
                                        <p:tav tm="100000">
                                          <p:val>
                                            <p:strVal val="#ppt_y"/>
                                          </p:val>
                                        </p:tav>
                                      </p:tavLst>
                                    </p:anim>
                                    <p:animEffect transition="in" filter="wipe(up)">
                                      <p:cBhvr>
                                        <p:cTn id="32" dur="500"/>
                                        <p:tgtEl>
                                          <p:spTgt spid="22"/>
                                        </p:tgtEl>
                                      </p:cBhvr>
                                    </p:animEffect>
                                  </p:childTnLst>
                                </p:cTn>
                              </p:par>
                              <p:par>
                                <p:cTn id="33" presetID="12" presetClass="entr" presetSubtype="4"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additive="base">
                                        <p:cTn id="35" dur="500"/>
                                        <p:tgtEl>
                                          <p:spTgt spid="26"/>
                                        </p:tgtEl>
                                        <p:attrNameLst>
                                          <p:attrName>ppt_y</p:attrName>
                                        </p:attrNameLst>
                                      </p:cBhvr>
                                      <p:tavLst>
                                        <p:tav tm="0">
                                          <p:val>
                                            <p:strVal val="#ppt_y+#ppt_h*1.125000"/>
                                          </p:val>
                                        </p:tav>
                                        <p:tav tm="100000">
                                          <p:val>
                                            <p:strVal val="#ppt_y"/>
                                          </p:val>
                                        </p:tav>
                                      </p:tavLst>
                                    </p:anim>
                                    <p:animEffect transition="in" filter="wipe(up)">
                                      <p:cBhvr>
                                        <p:cTn id="36" dur="500"/>
                                        <p:tgtEl>
                                          <p:spTgt spid="26"/>
                                        </p:tgtEl>
                                      </p:cBhvr>
                                    </p:animEffect>
                                  </p:childTnLst>
                                </p:cTn>
                              </p:par>
                              <p:par>
                                <p:cTn id="37" presetID="12" presetClass="entr" presetSubtype="4"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p:tgtEl>
                                          <p:spTgt spid="24"/>
                                        </p:tgtEl>
                                        <p:attrNameLst>
                                          <p:attrName>ppt_y</p:attrName>
                                        </p:attrNameLst>
                                      </p:cBhvr>
                                      <p:tavLst>
                                        <p:tav tm="0">
                                          <p:val>
                                            <p:strVal val="#ppt_y+#ppt_h*1.125000"/>
                                          </p:val>
                                        </p:tav>
                                        <p:tav tm="100000">
                                          <p:val>
                                            <p:strVal val="#ppt_y"/>
                                          </p:val>
                                        </p:tav>
                                      </p:tavLst>
                                    </p:anim>
                                    <p:animEffect transition="in" filter="wipe(up)">
                                      <p:cBhvr>
                                        <p:cTn id="40" dur="500"/>
                                        <p:tgtEl>
                                          <p:spTgt spid="24"/>
                                        </p:tgtEl>
                                      </p:cBhvr>
                                    </p:animEffect>
                                  </p:childTnLst>
                                </p:cTn>
                              </p:par>
                              <p:par>
                                <p:cTn id="41" presetID="12" presetClass="entr" presetSubtype="4"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p:tgtEl>
                                          <p:spTgt spid="25"/>
                                        </p:tgtEl>
                                        <p:attrNameLst>
                                          <p:attrName>ppt_y</p:attrName>
                                        </p:attrNameLst>
                                      </p:cBhvr>
                                      <p:tavLst>
                                        <p:tav tm="0">
                                          <p:val>
                                            <p:strVal val="#ppt_y+#ppt_h*1.125000"/>
                                          </p:val>
                                        </p:tav>
                                        <p:tav tm="100000">
                                          <p:val>
                                            <p:strVal val="#ppt_y"/>
                                          </p:val>
                                        </p:tav>
                                      </p:tavLst>
                                    </p:anim>
                                    <p:animEffect transition="in" filter="wipe(up)">
                                      <p:cBhvr>
                                        <p:cTn id="44" dur="500"/>
                                        <p:tgtEl>
                                          <p:spTgt spid="25"/>
                                        </p:tgtEl>
                                      </p:cBhvr>
                                    </p:animEffect>
                                  </p:childTnLst>
                                </p:cTn>
                              </p:par>
                              <p:par>
                                <p:cTn id="45" presetID="12" presetClass="entr" presetSubtype="4"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p:tgtEl>
                                          <p:spTgt spid="23"/>
                                        </p:tgtEl>
                                        <p:attrNameLst>
                                          <p:attrName>ppt_y</p:attrName>
                                        </p:attrNameLst>
                                      </p:cBhvr>
                                      <p:tavLst>
                                        <p:tav tm="0">
                                          <p:val>
                                            <p:strVal val="#ppt_y+#ppt_h*1.125000"/>
                                          </p:val>
                                        </p:tav>
                                        <p:tav tm="100000">
                                          <p:val>
                                            <p:strVal val="#ppt_y"/>
                                          </p:val>
                                        </p:tav>
                                      </p:tavLst>
                                    </p:anim>
                                    <p:animEffect transition="in" filter="wipe(up)">
                                      <p:cBhvr>
                                        <p:cTn id="48" dur="500"/>
                                        <p:tgtEl>
                                          <p:spTgt spid="23"/>
                                        </p:tgtEl>
                                      </p:cBhvr>
                                    </p:animEffect>
                                  </p:childTnLst>
                                </p:cTn>
                              </p:par>
                              <p:par>
                                <p:cTn id="49" presetID="12" presetClass="entr" presetSubtype="4"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p:tgtEl>
                                          <p:spTgt spid="29"/>
                                        </p:tgtEl>
                                        <p:attrNameLst>
                                          <p:attrName>ppt_y</p:attrName>
                                        </p:attrNameLst>
                                      </p:cBhvr>
                                      <p:tavLst>
                                        <p:tav tm="0">
                                          <p:val>
                                            <p:strVal val="#ppt_y+#ppt_h*1.125000"/>
                                          </p:val>
                                        </p:tav>
                                        <p:tav tm="100000">
                                          <p:val>
                                            <p:strVal val="#ppt_y"/>
                                          </p:val>
                                        </p:tav>
                                      </p:tavLst>
                                    </p:anim>
                                    <p:animEffect transition="in" filter="wipe(up)">
                                      <p:cBhvr>
                                        <p:cTn id="52" dur="500"/>
                                        <p:tgtEl>
                                          <p:spTgt spid="29"/>
                                        </p:tgtEl>
                                      </p:cBhvr>
                                    </p:animEffect>
                                  </p:childTnLst>
                                </p:cTn>
                              </p:par>
                              <p:par>
                                <p:cTn id="53" presetID="12" presetClass="entr" presetSubtype="4"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anim calcmode="lin" valueType="num">
                                      <p:cBhvr additive="base">
                                        <p:cTn id="55" dur="500"/>
                                        <p:tgtEl>
                                          <p:spTgt spid="27"/>
                                        </p:tgtEl>
                                        <p:attrNameLst>
                                          <p:attrName>ppt_y</p:attrName>
                                        </p:attrNameLst>
                                      </p:cBhvr>
                                      <p:tavLst>
                                        <p:tav tm="0">
                                          <p:val>
                                            <p:strVal val="#ppt_y+#ppt_h*1.125000"/>
                                          </p:val>
                                        </p:tav>
                                        <p:tav tm="100000">
                                          <p:val>
                                            <p:strVal val="#ppt_y"/>
                                          </p:val>
                                        </p:tav>
                                      </p:tavLst>
                                    </p:anim>
                                    <p:animEffect transition="in" filter="wipe(up)">
                                      <p:cBhvr>
                                        <p:cTn id="56" dur="500"/>
                                        <p:tgtEl>
                                          <p:spTgt spid="27"/>
                                        </p:tgtEl>
                                      </p:cBhvr>
                                    </p:animEffect>
                                  </p:childTnLst>
                                </p:cTn>
                              </p:par>
                              <p:par>
                                <p:cTn id="57" presetID="12" presetClass="entr" presetSubtype="4" fill="hold" nodeType="withEffect">
                                  <p:stCondLst>
                                    <p:cond delay="0"/>
                                  </p:stCondLst>
                                  <p:childTnLst>
                                    <p:set>
                                      <p:cBhvr>
                                        <p:cTn id="58" dur="1" fill="hold">
                                          <p:stCondLst>
                                            <p:cond delay="0"/>
                                          </p:stCondLst>
                                        </p:cTn>
                                        <p:tgtEl>
                                          <p:spTgt spid="28"/>
                                        </p:tgtEl>
                                        <p:attrNameLst>
                                          <p:attrName>style.visibility</p:attrName>
                                        </p:attrNameLst>
                                      </p:cBhvr>
                                      <p:to>
                                        <p:strVal val="visible"/>
                                      </p:to>
                                    </p:set>
                                    <p:anim calcmode="lin" valueType="num">
                                      <p:cBhvr additive="base">
                                        <p:cTn id="59" dur="500"/>
                                        <p:tgtEl>
                                          <p:spTgt spid="28"/>
                                        </p:tgtEl>
                                        <p:attrNameLst>
                                          <p:attrName>ppt_y</p:attrName>
                                        </p:attrNameLst>
                                      </p:cBhvr>
                                      <p:tavLst>
                                        <p:tav tm="0">
                                          <p:val>
                                            <p:strVal val="#ppt_y+#ppt_h*1.125000"/>
                                          </p:val>
                                        </p:tav>
                                        <p:tav tm="100000">
                                          <p:val>
                                            <p:strVal val="#ppt_y"/>
                                          </p:val>
                                        </p:tav>
                                      </p:tavLst>
                                    </p:anim>
                                    <p:animEffect transition="in" filter="wipe(up)">
                                      <p:cBhvr>
                                        <p:cTn id="60" dur="500"/>
                                        <p:tgtEl>
                                          <p:spTgt spid="28"/>
                                        </p:tgtEl>
                                      </p:cBhvr>
                                    </p:animEffect>
                                  </p:childTnLst>
                                </p:cTn>
                              </p:par>
                              <p:par>
                                <p:cTn id="61" presetID="12" presetClass="entr" presetSubtype="4" fill="hold" nodeType="withEffect">
                                  <p:stCondLst>
                                    <p:cond delay="0"/>
                                  </p:stCondLst>
                                  <p:childTnLst>
                                    <p:set>
                                      <p:cBhvr>
                                        <p:cTn id="62" dur="1" fill="hold">
                                          <p:stCondLst>
                                            <p:cond delay="0"/>
                                          </p:stCondLst>
                                        </p:cTn>
                                        <p:tgtEl>
                                          <p:spTgt spid="32"/>
                                        </p:tgtEl>
                                        <p:attrNameLst>
                                          <p:attrName>style.visibility</p:attrName>
                                        </p:attrNameLst>
                                      </p:cBhvr>
                                      <p:to>
                                        <p:strVal val="visible"/>
                                      </p:to>
                                    </p:set>
                                    <p:anim calcmode="lin" valueType="num">
                                      <p:cBhvr additive="base">
                                        <p:cTn id="63" dur="500"/>
                                        <p:tgtEl>
                                          <p:spTgt spid="32"/>
                                        </p:tgtEl>
                                        <p:attrNameLst>
                                          <p:attrName>ppt_y</p:attrName>
                                        </p:attrNameLst>
                                      </p:cBhvr>
                                      <p:tavLst>
                                        <p:tav tm="0">
                                          <p:val>
                                            <p:strVal val="#ppt_y+#ppt_h*1.125000"/>
                                          </p:val>
                                        </p:tav>
                                        <p:tav tm="100000">
                                          <p:val>
                                            <p:strVal val="#ppt_y"/>
                                          </p:val>
                                        </p:tav>
                                      </p:tavLst>
                                    </p:anim>
                                    <p:animEffect transition="in" filter="wipe(up)">
                                      <p:cBhvr>
                                        <p:cTn id="64" dur="500"/>
                                        <p:tgtEl>
                                          <p:spTgt spid="32"/>
                                        </p:tgtEl>
                                      </p:cBhvr>
                                    </p:animEffect>
                                  </p:childTnLst>
                                </p:cTn>
                              </p:par>
                              <p:par>
                                <p:cTn id="65" presetID="12" presetClass="entr" presetSubtype="4" fill="hold" nodeType="withEffect">
                                  <p:stCondLst>
                                    <p:cond delay="0"/>
                                  </p:stCondLst>
                                  <p:childTnLst>
                                    <p:set>
                                      <p:cBhvr>
                                        <p:cTn id="66" dur="1" fill="hold">
                                          <p:stCondLst>
                                            <p:cond delay="0"/>
                                          </p:stCondLst>
                                        </p:cTn>
                                        <p:tgtEl>
                                          <p:spTgt spid="31"/>
                                        </p:tgtEl>
                                        <p:attrNameLst>
                                          <p:attrName>style.visibility</p:attrName>
                                        </p:attrNameLst>
                                      </p:cBhvr>
                                      <p:to>
                                        <p:strVal val="visible"/>
                                      </p:to>
                                    </p:set>
                                    <p:anim calcmode="lin" valueType="num">
                                      <p:cBhvr additive="base">
                                        <p:cTn id="67" dur="500"/>
                                        <p:tgtEl>
                                          <p:spTgt spid="31"/>
                                        </p:tgtEl>
                                        <p:attrNameLst>
                                          <p:attrName>ppt_y</p:attrName>
                                        </p:attrNameLst>
                                      </p:cBhvr>
                                      <p:tavLst>
                                        <p:tav tm="0">
                                          <p:val>
                                            <p:strVal val="#ppt_y+#ppt_h*1.125000"/>
                                          </p:val>
                                        </p:tav>
                                        <p:tav tm="100000">
                                          <p:val>
                                            <p:strVal val="#ppt_y"/>
                                          </p:val>
                                        </p:tav>
                                      </p:tavLst>
                                    </p:anim>
                                    <p:animEffect transition="in" filter="wipe(up)">
                                      <p:cBhvr>
                                        <p:cTn id="68" dur="500"/>
                                        <p:tgtEl>
                                          <p:spTgt spid="31"/>
                                        </p:tgtEl>
                                      </p:cBhvr>
                                    </p:animEffect>
                                  </p:childTnLst>
                                </p:cTn>
                              </p:par>
                              <p:par>
                                <p:cTn id="69" presetID="12" presetClass="entr" presetSubtype="4" fill="hold" nodeType="withEffect">
                                  <p:stCondLst>
                                    <p:cond delay="0"/>
                                  </p:stCondLst>
                                  <p:childTnLst>
                                    <p:set>
                                      <p:cBhvr>
                                        <p:cTn id="70" dur="1" fill="hold">
                                          <p:stCondLst>
                                            <p:cond delay="0"/>
                                          </p:stCondLst>
                                        </p:cTn>
                                        <p:tgtEl>
                                          <p:spTgt spid="30"/>
                                        </p:tgtEl>
                                        <p:attrNameLst>
                                          <p:attrName>style.visibility</p:attrName>
                                        </p:attrNameLst>
                                      </p:cBhvr>
                                      <p:to>
                                        <p:strVal val="visible"/>
                                      </p:to>
                                    </p:set>
                                    <p:anim calcmode="lin" valueType="num">
                                      <p:cBhvr additive="base">
                                        <p:cTn id="71" dur="500"/>
                                        <p:tgtEl>
                                          <p:spTgt spid="30"/>
                                        </p:tgtEl>
                                        <p:attrNameLst>
                                          <p:attrName>ppt_y</p:attrName>
                                        </p:attrNameLst>
                                      </p:cBhvr>
                                      <p:tavLst>
                                        <p:tav tm="0">
                                          <p:val>
                                            <p:strVal val="#ppt_y+#ppt_h*1.125000"/>
                                          </p:val>
                                        </p:tav>
                                        <p:tav tm="100000">
                                          <p:val>
                                            <p:strVal val="#ppt_y"/>
                                          </p:val>
                                        </p:tav>
                                      </p:tavLst>
                                    </p:anim>
                                    <p:animEffect transition="in" filter="wipe(up)">
                                      <p:cBhvr>
                                        <p:cTn id="72" dur="500"/>
                                        <p:tgtEl>
                                          <p:spTgt spid="30"/>
                                        </p:tgtEl>
                                      </p:cBhvr>
                                    </p:animEffect>
                                  </p:childTnLst>
                                </p:cTn>
                              </p:par>
                              <p:par>
                                <p:cTn id="73" presetID="12" presetClass="entr" presetSubtype="4"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anim calcmode="lin" valueType="num">
                                      <p:cBhvr additive="base">
                                        <p:cTn id="75" dur="500"/>
                                        <p:tgtEl>
                                          <p:spTgt spid="33"/>
                                        </p:tgtEl>
                                        <p:attrNameLst>
                                          <p:attrName>ppt_y</p:attrName>
                                        </p:attrNameLst>
                                      </p:cBhvr>
                                      <p:tavLst>
                                        <p:tav tm="0">
                                          <p:val>
                                            <p:strVal val="#ppt_y+#ppt_h*1.125000"/>
                                          </p:val>
                                        </p:tav>
                                        <p:tav tm="100000">
                                          <p:val>
                                            <p:strVal val="#ppt_y"/>
                                          </p:val>
                                        </p:tav>
                                      </p:tavLst>
                                    </p:anim>
                                    <p:animEffect transition="in" filter="wipe(up)">
                                      <p:cBhvr>
                                        <p:cTn id="76" dur="500"/>
                                        <p:tgtEl>
                                          <p:spTgt spid="33"/>
                                        </p:tgtEl>
                                      </p:cBhvr>
                                    </p:animEffect>
                                  </p:childTnLst>
                                </p:cTn>
                              </p:par>
                              <p:par>
                                <p:cTn id="77" presetID="12" presetClass="entr" presetSubtype="4" fill="hold" nodeType="withEffect">
                                  <p:stCondLst>
                                    <p:cond delay="0"/>
                                  </p:stCondLst>
                                  <p:childTnLst>
                                    <p:set>
                                      <p:cBhvr>
                                        <p:cTn id="78" dur="1" fill="hold">
                                          <p:stCondLst>
                                            <p:cond delay="0"/>
                                          </p:stCondLst>
                                        </p:cTn>
                                        <p:tgtEl>
                                          <p:spTgt spid="35"/>
                                        </p:tgtEl>
                                        <p:attrNameLst>
                                          <p:attrName>style.visibility</p:attrName>
                                        </p:attrNameLst>
                                      </p:cBhvr>
                                      <p:to>
                                        <p:strVal val="visible"/>
                                      </p:to>
                                    </p:set>
                                    <p:anim calcmode="lin" valueType="num">
                                      <p:cBhvr additive="base">
                                        <p:cTn id="79" dur="500"/>
                                        <p:tgtEl>
                                          <p:spTgt spid="35"/>
                                        </p:tgtEl>
                                        <p:attrNameLst>
                                          <p:attrName>ppt_y</p:attrName>
                                        </p:attrNameLst>
                                      </p:cBhvr>
                                      <p:tavLst>
                                        <p:tav tm="0">
                                          <p:val>
                                            <p:strVal val="#ppt_y+#ppt_h*1.125000"/>
                                          </p:val>
                                        </p:tav>
                                        <p:tav tm="100000">
                                          <p:val>
                                            <p:strVal val="#ppt_y"/>
                                          </p:val>
                                        </p:tav>
                                      </p:tavLst>
                                    </p:anim>
                                    <p:animEffect transition="in" filter="wipe(up)">
                                      <p:cBhvr>
                                        <p:cTn id="80" dur="500"/>
                                        <p:tgtEl>
                                          <p:spTgt spid="35"/>
                                        </p:tgtEl>
                                      </p:cBhvr>
                                    </p:animEffect>
                                  </p:childTnLst>
                                </p:cTn>
                              </p:par>
                              <p:par>
                                <p:cTn id="81" presetID="12" presetClass="entr" presetSubtype="4" fill="hold" nodeType="withEffect">
                                  <p:stCondLst>
                                    <p:cond delay="0"/>
                                  </p:stCondLst>
                                  <p:childTnLst>
                                    <p:set>
                                      <p:cBhvr>
                                        <p:cTn id="82" dur="1" fill="hold">
                                          <p:stCondLst>
                                            <p:cond delay="0"/>
                                          </p:stCondLst>
                                        </p:cTn>
                                        <p:tgtEl>
                                          <p:spTgt spid="34"/>
                                        </p:tgtEl>
                                        <p:attrNameLst>
                                          <p:attrName>style.visibility</p:attrName>
                                        </p:attrNameLst>
                                      </p:cBhvr>
                                      <p:to>
                                        <p:strVal val="visible"/>
                                      </p:to>
                                    </p:set>
                                    <p:anim calcmode="lin" valueType="num">
                                      <p:cBhvr additive="base">
                                        <p:cTn id="83" dur="500"/>
                                        <p:tgtEl>
                                          <p:spTgt spid="34"/>
                                        </p:tgtEl>
                                        <p:attrNameLst>
                                          <p:attrName>ppt_y</p:attrName>
                                        </p:attrNameLst>
                                      </p:cBhvr>
                                      <p:tavLst>
                                        <p:tav tm="0">
                                          <p:val>
                                            <p:strVal val="#ppt_y+#ppt_h*1.125000"/>
                                          </p:val>
                                        </p:tav>
                                        <p:tav tm="100000">
                                          <p:val>
                                            <p:strVal val="#ppt_y"/>
                                          </p:val>
                                        </p:tav>
                                      </p:tavLst>
                                    </p:anim>
                                    <p:animEffect transition="in" filter="wipe(up)">
                                      <p:cBhvr>
                                        <p:cTn id="84" dur="500"/>
                                        <p:tgtEl>
                                          <p:spTgt spid="34"/>
                                        </p:tgtEl>
                                      </p:cBhvr>
                                    </p:animEffect>
                                  </p:childTnLst>
                                </p:cTn>
                              </p:par>
                              <p:par>
                                <p:cTn id="85" presetID="2" presetClass="entr" presetSubtype="4" fill="hold" nodeType="withEffect">
                                  <p:stCondLst>
                                    <p:cond delay="0"/>
                                  </p:stCondLst>
                                  <p:childTnLst>
                                    <p:set>
                                      <p:cBhvr>
                                        <p:cTn id="86" dur="1" fill="hold">
                                          <p:stCondLst>
                                            <p:cond delay="0"/>
                                          </p:stCondLst>
                                        </p:cTn>
                                        <p:tgtEl>
                                          <p:spTgt spid="41"/>
                                        </p:tgtEl>
                                        <p:attrNameLst>
                                          <p:attrName>style.visibility</p:attrName>
                                        </p:attrNameLst>
                                      </p:cBhvr>
                                      <p:to>
                                        <p:strVal val="visible"/>
                                      </p:to>
                                    </p:set>
                                    <p:anim calcmode="lin" valueType="num">
                                      <p:cBhvr additive="base">
                                        <p:cTn id="87" dur="500" fill="hold"/>
                                        <p:tgtEl>
                                          <p:spTgt spid="41"/>
                                        </p:tgtEl>
                                        <p:attrNameLst>
                                          <p:attrName>ppt_x</p:attrName>
                                        </p:attrNameLst>
                                      </p:cBhvr>
                                      <p:tavLst>
                                        <p:tav tm="0">
                                          <p:val>
                                            <p:strVal val="#ppt_x"/>
                                          </p:val>
                                        </p:tav>
                                        <p:tav tm="100000">
                                          <p:val>
                                            <p:strVal val="#ppt_x"/>
                                          </p:val>
                                        </p:tav>
                                      </p:tavLst>
                                    </p:anim>
                                    <p:anim calcmode="lin" valueType="num">
                                      <p:cBhvr additive="base">
                                        <p:cTn id="8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animBg="1"/>
      <p:bldP spid="22" grpId="0"/>
      <p:bldP spid="23" grpId="0"/>
      <p:bldP spid="4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51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1028700" y="1755559"/>
            <a:ext cx="3871279" cy="4594990"/>
          </a:xfrm>
          <a:custGeom>
            <a:avLst/>
            <a:gdLst/>
            <a:ahLst/>
            <a:cxnLst/>
            <a:rect l="l" t="t" r="r" b="b"/>
            <a:pathLst>
              <a:path w="3871279" h="4594990">
                <a:moveTo>
                  <a:pt x="0" y="0"/>
                </a:moveTo>
                <a:lnTo>
                  <a:pt x="3871279" y="0"/>
                </a:lnTo>
                <a:lnTo>
                  <a:pt x="3871279" y="4594990"/>
                </a:lnTo>
                <a:lnTo>
                  <a:pt x="0" y="45949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Freeform 6"/>
          <p:cNvSpPr/>
          <p:nvPr/>
        </p:nvSpPr>
        <p:spPr>
          <a:xfrm>
            <a:off x="4899979" y="4649847"/>
            <a:ext cx="2408074" cy="1700702"/>
          </a:xfrm>
          <a:custGeom>
            <a:avLst/>
            <a:gdLst/>
            <a:ahLst/>
            <a:cxnLst/>
            <a:rect l="l" t="t" r="r" b="b"/>
            <a:pathLst>
              <a:path w="2408074" h="1700702">
                <a:moveTo>
                  <a:pt x="0" y="0"/>
                </a:moveTo>
                <a:lnTo>
                  <a:pt x="2408074" y="0"/>
                </a:lnTo>
                <a:lnTo>
                  <a:pt x="2408074" y="1700702"/>
                </a:lnTo>
                <a:lnTo>
                  <a:pt x="0" y="1700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16" name="Hình ảnh 25" descr="Ảnh có chứa đồ chơi, LEGO&#10;&#10;Mô tả được tạo tự động">
            <a:extLst>
              <a:ext uri="{FF2B5EF4-FFF2-40B4-BE49-F238E27FC236}">
                <a16:creationId xmlns:a16="http://schemas.microsoft.com/office/drawing/2014/main" id="{AD7A0581-B801-4F23-818A-D1D7C2D7BD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10000" y="3484085"/>
            <a:ext cx="9775431" cy="6546310"/>
          </a:xfrm>
          <a:prstGeom prst="rect">
            <a:avLst/>
          </a:prstGeom>
        </p:spPr>
      </p:pic>
      <p:pic>
        <p:nvPicPr>
          <p:cNvPr id="17" name="Picture 12">
            <a:extLst>
              <a:ext uri="{FF2B5EF4-FFF2-40B4-BE49-F238E27FC236}">
                <a16:creationId xmlns:a16="http://schemas.microsoft.com/office/drawing/2014/main" id="{8F706862-AF68-4C76-B253-4221415124A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751264" y="1498995"/>
            <a:ext cx="7385552" cy="921588"/>
          </a:xfrm>
          <a:prstGeom prst="rect">
            <a:avLst/>
          </a:prstGeom>
        </p:spPr>
      </p:pic>
      <p:pic>
        <p:nvPicPr>
          <p:cNvPr id="3" name="Picture 2">
            <a:extLst>
              <a:ext uri="{FF2B5EF4-FFF2-40B4-BE49-F238E27FC236}">
                <a16:creationId xmlns:a16="http://schemas.microsoft.com/office/drawing/2014/main" id="{35CF8B77-A9F5-2AF5-C8BF-3B32B33E089F}"/>
              </a:ext>
            </a:extLst>
          </p:cNvPr>
          <p:cNvPicPr>
            <a:picLocks noChangeAspect="1"/>
          </p:cNvPicPr>
          <p:nvPr/>
        </p:nvPicPr>
        <p:blipFill>
          <a:blip r:embed="rId10"/>
          <a:stretch>
            <a:fillRect/>
          </a:stretch>
        </p:blipFill>
        <p:spPr>
          <a:xfrm>
            <a:off x="1782136" y="2314800"/>
            <a:ext cx="14956197" cy="2762432"/>
          </a:xfrm>
          <a:prstGeom prst="rect">
            <a:avLst/>
          </a:prstGeom>
        </p:spPr>
      </p:pic>
      <p:pic>
        <p:nvPicPr>
          <p:cNvPr id="5" name="Picture 4">
            <a:extLst>
              <a:ext uri="{FF2B5EF4-FFF2-40B4-BE49-F238E27FC236}">
                <a16:creationId xmlns:a16="http://schemas.microsoft.com/office/drawing/2014/main" id="{7B3C36ED-8E08-BBF6-C78F-1EFF72BCF0E1}"/>
              </a:ext>
            </a:extLst>
          </p:cNvPr>
          <p:cNvPicPr>
            <a:picLocks noChangeAspect="1"/>
          </p:cNvPicPr>
          <p:nvPr/>
        </p:nvPicPr>
        <p:blipFill>
          <a:blip r:embed="rId11"/>
          <a:stretch>
            <a:fillRect/>
          </a:stretch>
        </p:blipFill>
        <p:spPr>
          <a:xfrm>
            <a:off x="5266608" y="363287"/>
            <a:ext cx="7754784" cy="2536156"/>
          </a:xfrm>
          <a:prstGeom prst="rect">
            <a:avLst/>
          </a:prstGeom>
        </p:spPr>
      </p:pic>
    </p:spTree>
    <p:extLst>
      <p:ext uri="{BB962C8B-B14F-4D97-AF65-F5344CB8AC3E}">
        <p14:creationId xmlns:p14="http://schemas.microsoft.com/office/powerpoint/2010/main" val="2689619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51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a:off x="1028700" y="1755559"/>
            <a:ext cx="3871279" cy="4594990"/>
          </a:xfrm>
          <a:custGeom>
            <a:avLst/>
            <a:gdLst/>
            <a:ahLst/>
            <a:cxnLst/>
            <a:rect l="l" t="t" r="r" b="b"/>
            <a:pathLst>
              <a:path w="3871279" h="4594990">
                <a:moveTo>
                  <a:pt x="0" y="0"/>
                </a:moveTo>
                <a:lnTo>
                  <a:pt x="3871279" y="0"/>
                </a:lnTo>
                <a:lnTo>
                  <a:pt x="3871279" y="4594990"/>
                </a:lnTo>
                <a:lnTo>
                  <a:pt x="0" y="45949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4899979" y="4649847"/>
            <a:ext cx="2408074" cy="1700702"/>
          </a:xfrm>
          <a:custGeom>
            <a:avLst/>
            <a:gdLst/>
            <a:ahLst/>
            <a:cxnLst/>
            <a:rect l="l" t="t" r="r" b="b"/>
            <a:pathLst>
              <a:path w="2408074" h="1700702">
                <a:moveTo>
                  <a:pt x="0" y="0"/>
                </a:moveTo>
                <a:lnTo>
                  <a:pt x="2408074" y="0"/>
                </a:lnTo>
                <a:lnTo>
                  <a:pt x="2408074" y="1700702"/>
                </a:lnTo>
                <a:lnTo>
                  <a:pt x="0" y="1700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a:off x="2326184" y="7280988"/>
            <a:ext cx="2343541" cy="2217576"/>
          </a:xfrm>
          <a:custGeom>
            <a:avLst/>
            <a:gdLst/>
            <a:ahLst/>
            <a:cxnLst/>
            <a:rect l="l" t="t" r="r" b="b"/>
            <a:pathLst>
              <a:path w="2343541" h="2217576">
                <a:moveTo>
                  <a:pt x="0" y="0"/>
                </a:moveTo>
                <a:lnTo>
                  <a:pt x="2343542" y="0"/>
                </a:lnTo>
                <a:lnTo>
                  <a:pt x="2343542" y="2217576"/>
                </a:lnTo>
                <a:lnTo>
                  <a:pt x="0" y="2217576"/>
                </a:lnTo>
                <a:lnTo>
                  <a:pt x="0" y="0"/>
                </a:lnTo>
                <a:close/>
              </a:path>
            </a:pathLst>
          </a:custGeom>
          <a:blipFill>
            <a:blip r:embed="rId7"/>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4723813" y="6608986"/>
            <a:ext cx="2343541" cy="2217576"/>
          </a:xfrm>
          <a:custGeom>
            <a:avLst/>
            <a:gdLst/>
            <a:ahLst/>
            <a:cxnLst/>
            <a:rect l="l" t="t" r="r" b="b"/>
            <a:pathLst>
              <a:path w="2343541" h="2217576">
                <a:moveTo>
                  <a:pt x="0" y="0"/>
                </a:moveTo>
                <a:lnTo>
                  <a:pt x="2343541" y="0"/>
                </a:lnTo>
                <a:lnTo>
                  <a:pt x="2343541" y="2217576"/>
                </a:lnTo>
                <a:lnTo>
                  <a:pt x="0" y="2217576"/>
                </a:lnTo>
                <a:lnTo>
                  <a:pt x="0" y="0"/>
                </a:lnTo>
                <a:close/>
              </a:path>
            </a:pathLst>
          </a:custGeom>
          <a:blipFill>
            <a:blip r:embed="rId7"/>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8"/>
          <p:cNvSpPr/>
          <p:nvPr/>
        </p:nvSpPr>
        <p:spPr>
          <a:xfrm flipH="1">
            <a:off x="9508991" y="7280988"/>
            <a:ext cx="2343541" cy="2217576"/>
          </a:xfrm>
          <a:custGeom>
            <a:avLst/>
            <a:gdLst/>
            <a:ahLst/>
            <a:cxnLst/>
            <a:rect l="l" t="t" r="r" b="b"/>
            <a:pathLst>
              <a:path w="2343541" h="2217576">
                <a:moveTo>
                  <a:pt x="2343542" y="0"/>
                </a:moveTo>
                <a:lnTo>
                  <a:pt x="0" y="0"/>
                </a:lnTo>
                <a:lnTo>
                  <a:pt x="0" y="2217576"/>
                </a:lnTo>
                <a:lnTo>
                  <a:pt x="2343542" y="2217576"/>
                </a:lnTo>
                <a:lnTo>
                  <a:pt x="2343542" y="0"/>
                </a:lnTo>
                <a:close/>
              </a:path>
            </a:pathLst>
          </a:custGeom>
          <a:blipFill>
            <a:blip r:embed="rId7"/>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Freeform 9"/>
          <p:cNvSpPr/>
          <p:nvPr/>
        </p:nvSpPr>
        <p:spPr>
          <a:xfrm>
            <a:off x="7067354" y="6350549"/>
            <a:ext cx="2343541" cy="2217576"/>
          </a:xfrm>
          <a:custGeom>
            <a:avLst/>
            <a:gdLst/>
            <a:ahLst/>
            <a:cxnLst/>
            <a:rect l="l" t="t" r="r" b="b"/>
            <a:pathLst>
              <a:path w="2343541" h="2217576">
                <a:moveTo>
                  <a:pt x="0" y="0"/>
                </a:moveTo>
                <a:lnTo>
                  <a:pt x="2343542" y="0"/>
                </a:lnTo>
                <a:lnTo>
                  <a:pt x="2343542" y="2217576"/>
                </a:lnTo>
                <a:lnTo>
                  <a:pt x="0" y="2217576"/>
                </a:lnTo>
                <a:lnTo>
                  <a:pt x="0" y="0"/>
                </a:lnTo>
                <a:close/>
              </a:path>
            </a:pathLst>
          </a:custGeom>
          <a:blipFill>
            <a:blip r:embed="rId7"/>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flipH="1">
            <a:off x="14538147" y="5267082"/>
            <a:ext cx="2343541" cy="2217576"/>
          </a:xfrm>
          <a:custGeom>
            <a:avLst/>
            <a:gdLst/>
            <a:ahLst/>
            <a:cxnLst/>
            <a:rect l="l" t="t" r="r" b="b"/>
            <a:pathLst>
              <a:path w="2343541" h="2217576">
                <a:moveTo>
                  <a:pt x="2343541" y="0"/>
                </a:moveTo>
                <a:lnTo>
                  <a:pt x="0" y="0"/>
                </a:lnTo>
                <a:lnTo>
                  <a:pt x="0" y="2217576"/>
                </a:lnTo>
                <a:lnTo>
                  <a:pt x="2343541" y="2217576"/>
                </a:lnTo>
                <a:lnTo>
                  <a:pt x="2343541" y="0"/>
                </a:lnTo>
                <a:close/>
              </a:path>
            </a:pathLst>
          </a:custGeom>
          <a:blipFill>
            <a:blip r:embed="rId7"/>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Freeform 11"/>
          <p:cNvSpPr/>
          <p:nvPr/>
        </p:nvSpPr>
        <p:spPr>
          <a:xfrm flipH="1">
            <a:off x="11256559" y="5500198"/>
            <a:ext cx="2343541" cy="2217576"/>
          </a:xfrm>
          <a:custGeom>
            <a:avLst/>
            <a:gdLst/>
            <a:ahLst/>
            <a:cxnLst/>
            <a:rect l="l" t="t" r="r" b="b"/>
            <a:pathLst>
              <a:path w="2343541" h="2217576">
                <a:moveTo>
                  <a:pt x="2343541" y="0"/>
                </a:moveTo>
                <a:lnTo>
                  <a:pt x="0" y="0"/>
                </a:lnTo>
                <a:lnTo>
                  <a:pt x="0" y="2217576"/>
                </a:lnTo>
                <a:lnTo>
                  <a:pt x="2343541" y="2217576"/>
                </a:lnTo>
                <a:lnTo>
                  <a:pt x="2343541" y="0"/>
                </a:lnTo>
                <a:close/>
              </a:path>
            </a:pathLst>
          </a:custGeom>
          <a:blipFill>
            <a:blip r:embed="rId7"/>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Freeform 12"/>
          <p:cNvSpPr/>
          <p:nvPr/>
        </p:nvSpPr>
        <p:spPr>
          <a:xfrm flipH="1">
            <a:off x="12887403" y="7484658"/>
            <a:ext cx="2343541" cy="2217576"/>
          </a:xfrm>
          <a:custGeom>
            <a:avLst/>
            <a:gdLst/>
            <a:ahLst/>
            <a:cxnLst/>
            <a:rect l="l" t="t" r="r" b="b"/>
            <a:pathLst>
              <a:path w="2343541" h="2217576">
                <a:moveTo>
                  <a:pt x="2343542" y="0"/>
                </a:moveTo>
                <a:lnTo>
                  <a:pt x="0" y="0"/>
                </a:lnTo>
                <a:lnTo>
                  <a:pt x="0" y="2217576"/>
                </a:lnTo>
                <a:lnTo>
                  <a:pt x="2343542" y="2217576"/>
                </a:lnTo>
                <a:lnTo>
                  <a:pt x="2343542" y="0"/>
                </a:lnTo>
                <a:close/>
              </a:path>
            </a:pathLst>
          </a:custGeom>
          <a:blipFill>
            <a:blip r:embed="rId7"/>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Rectangle: Rounded Corners 21">
            <a:extLst>
              <a:ext uri="{FF2B5EF4-FFF2-40B4-BE49-F238E27FC236}">
                <a16:creationId xmlns:a16="http://schemas.microsoft.com/office/drawing/2014/main" id="{850169F8-51A2-DCEE-1430-C01CA93B58FF}"/>
              </a:ext>
            </a:extLst>
          </p:cNvPr>
          <p:cNvSpPr/>
          <p:nvPr/>
        </p:nvSpPr>
        <p:spPr>
          <a:xfrm>
            <a:off x="457199" y="697030"/>
            <a:ext cx="17373599" cy="9362660"/>
          </a:xfrm>
          <a:prstGeom prst="roundRect">
            <a:avLst>
              <a:gd name="adj" fmla="val 11589"/>
            </a:avLst>
          </a:prstGeom>
          <a:solidFill>
            <a:schemeClr val="bg1">
              <a:alpha val="91000"/>
            </a:schemeClr>
          </a:solidFill>
          <a:ln w="762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3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8" name="Picture 17">
            <a:extLst>
              <a:ext uri="{FF2B5EF4-FFF2-40B4-BE49-F238E27FC236}">
                <a16:creationId xmlns:a16="http://schemas.microsoft.com/office/drawing/2014/main" id="{B17B7034-57BC-E62E-7784-57DCAE0A704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5642" y="6585180"/>
            <a:ext cx="3667596" cy="3892878"/>
          </a:xfrm>
          <a:prstGeom prst="rect">
            <a:avLst/>
          </a:prstGeom>
        </p:spPr>
      </p:pic>
      <p:pic>
        <p:nvPicPr>
          <p:cNvPr id="19" name="Picture 18">
            <a:extLst>
              <a:ext uri="{FF2B5EF4-FFF2-40B4-BE49-F238E27FC236}">
                <a16:creationId xmlns:a16="http://schemas.microsoft.com/office/drawing/2014/main" id="{EEE8BEEF-B4A5-0271-4C9C-F323B98E73D3}"/>
              </a:ext>
            </a:extLst>
          </p:cNvPr>
          <p:cNvPicPr>
            <a:picLocks noChangeAspect="1"/>
          </p:cNvPicPr>
          <p:nvPr/>
        </p:nvPicPr>
        <p:blipFill>
          <a:blip r:embed="rId9"/>
          <a:stretch>
            <a:fillRect/>
          </a:stretch>
        </p:blipFill>
        <p:spPr>
          <a:xfrm>
            <a:off x="3387312" y="6585180"/>
            <a:ext cx="2756313" cy="3487380"/>
          </a:xfrm>
          <a:prstGeom prst="rect">
            <a:avLst/>
          </a:prstGeom>
        </p:spPr>
      </p:pic>
      <p:pic>
        <p:nvPicPr>
          <p:cNvPr id="27" name="Picture 26">
            <a:extLst>
              <a:ext uri="{FF2B5EF4-FFF2-40B4-BE49-F238E27FC236}">
                <a16:creationId xmlns:a16="http://schemas.microsoft.com/office/drawing/2014/main" id="{E64F1308-6993-6EB1-1E1B-7A229DF43F95}"/>
              </a:ext>
            </a:extLst>
          </p:cNvPr>
          <p:cNvPicPr>
            <a:picLocks noChangeAspect="1"/>
          </p:cNvPicPr>
          <p:nvPr/>
        </p:nvPicPr>
        <p:blipFill>
          <a:blip r:embed="rId10"/>
          <a:stretch>
            <a:fillRect/>
          </a:stretch>
        </p:blipFill>
        <p:spPr>
          <a:xfrm>
            <a:off x="1063339" y="2912761"/>
            <a:ext cx="7602371" cy="2530059"/>
          </a:xfrm>
          <a:prstGeom prst="rect">
            <a:avLst/>
          </a:prstGeom>
        </p:spPr>
      </p:pic>
      <p:pic>
        <p:nvPicPr>
          <p:cNvPr id="28" name="Picture 27">
            <a:extLst>
              <a:ext uri="{FF2B5EF4-FFF2-40B4-BE49-F238E27FC236}">
                <a16:creationId xmlns:a16="http://schemas.microsoft.com/office/drawing/2014/main" id="{B309046A-8C48-9371-439F-7131BD0E1433}"/>
              </a:ext>
            </a:extLst>
          </p:cNvPr>
          <p:cNvPicPr>
            <a:picLocks noChangeAspect="1"/>
          </p:cNvPicPr>
          <p:nvPr/>
        </p:nvPicPr>
        <p:blipFill>
          <a:blip r:embed="rId11"/>
          <a:stretch>
            <a:fillRect/>
          </a:stretch>
        </p:blipFill>
        <p:spPr>
          <a:xfrm>
            <a:off x="8253938" y="4347207"/>
            <a:ext cx="9333785" cy="2426418"/>
          </a:xfrm>
          <a:prstGeom prst="rect">
            <a:avLst/>
          </a:prstGeom>
        </p:spPr>
      </p:pic>
      <p:pic>
        <p:nvPicPr>
          <p:cNvPr id="29" name="Picture 28">
            <a:extLst>
              <a:ext uri="{FF2B5EF4-FFF2-40B4-BE49-F238E27FC236}">
                <a16:creationId xmlns:a16="http://schemas.microsoft.com/office/drawing/2014/main" id="{91245359-D705-3168-9E6D-68E3BB8783AF}"/>
              </a:ext>
            </a:extLst>
          </p:cNvPr>
          <p:cNvPicPr>
            <a:picLocks noChangeAspect="1"/>
          </p:cNvPicPr>
          <p:nvPr/>
        </p:nvPicPr>
        <p:blipFill>
          <a:blip r:embed="rId12"/>
          <a:stretch>
            <a:fillRect/>
          </a:stretch>
        </p:blipFill>
        <p:spPr>
          <a:xfrm>
            <a:off x="6296905" y="7308606"/>
            <a:ext cx="10772566" cy="2658086"/>
          </a:xfrm>
          <a:prstGeom prst="rect">
            <a:avLst/>
          </a:prstGeom>
        </p:spPr>
      </p:pic>
      <p:pic>
        <p:nvPicPr>
          <p:cNvPr id="15" name="Picture 14">
            <a:extLst>
              <a:ext uri="{FF2B5EF4-FFF2-40B4-BE49-F238E27FC236}">
                <a16:creationId xmlns:a16="http://schemas.microsoft.com/office/drawing/2014/main" id="{20BE18EB-23D4-E228-395B-FCB9DFE2BF35}"/>
              </a:ext>
            </a:extLst>
          </p:cNvPr>
          <p:cNvPicPr>
            <a:picLocks noChangeAspect="1"/>
          </p:cNvPicPr>
          <p:nvPr/>
        </p:nvPicPr>
        <p:blipFill>
          <a:blip r:embed="rId13"/>
          <a:stretch>
            <a:fillRect/>
          </a:stretch>
        </p:blipFill>
        <p:spPr>
          <a:xfrm>
            <a:off x="1063339" y="382422"/>
            <a:ext cx="16887384" cy="3011685"/>
          </a:xfrm>
          <a:prstGeom prst="rect">
            <a:avLst/>
          </a:prstGeom>
        </p:spPr>
      </p:pic>
    </p:spTree>
    <p:extLst>
      <p:ext uri="{BB962C8B-B14F-4D97-AF65-F5344CB8AC3E}">
        <p14:creationId xmlns:p14="http://schemas.microsoft.com/office/powerpoint/2010/main" val="272805770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51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Rectangle: Rounded Corners 21">
            <a:extLst>
              <a:ext uri="{FF2B5EF4-FFF2-40B4-BE49-F238E27FC236}">
                <a16:creationId xmlns:a16="http://schemas.microsoft.com/office/drawing/2014/main" id="{850169F8-51A2-DCEE-1430-C01CA93B58FF}"/>
              </a:ext>
            </a:extLst>
          </p:cNvPr>
          <p:cNvSpPr/>
          <p:nvPr/>
        </p:nvSpPr>
        <p:spPr>
          <a:xfrm>
            <a:off x="457199" y="697030"/>
            <a:ext cx="17373599" cy="9362660"/>
          </a:xfrm>
          <a:prstGeom prst="roundRect">
            <a:avLst>
              <a:gd name="adj" fmla="val 11589"/>
            </a:avLst>
          </a:prstGeom>
          <a:solidFill>
            <a:schemeClr val="bg1">
              <a:alpha val="91000"/>
            </a:schemeClr>
          </a:solidFill>
          <a:ln w="762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3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4" name="Picture 3">
            <a:extLst>
              <a:ext uri="{FF2B5EF4-FFF2-40B4-BE49-F238E27FC236}">
                <a16:creationId xmlns:a16="http://schemas.microsoft.com/office/drawing/2014/main" id="{D8447814-DA94-5D26-26DB-69AEE4575D69}"/>
              </a:ext>
            </a:extLst>
          </p:cNvPr>
          <p:cNvPicPr>
            <a:picLocks noChangeAspect="1"/>
          </p:cNvPicPr>
          <p:nvPr/>
        </p:nvPicPr>
        <p:blipFill>
          <a:blip r:embed="rId3"/>
          <a:stretch>
            <a:fillRect/>
          </a:stretch>
        </p:blipFill>
        <p:spPr>
          <a:xfrm>
            <a:off x="1905000" y="1019969"/>
            <a:ext cx="14478000" cy="4717449"/>
          </a:xfrm>
          <a:prstGeom prst="rect">
            <a:avLst/>
          </a:prstGeom>
        </p:spPr>
      </p:pic>
      <p:pic>
        <p:nvPicPr>
          <p:cNvPr id="7" name="Picture 6">
            <a:extLst>
              <a:ext uri="{FF2B5EF4-FFF2-40B4-BE49-F238E27FC236}">
                <a16:creationId xmlns:a16="http://schemas.microsoft.com/office/drawing/2014/main" id="{C7149A3C-DAF1-606F-37CD-0D25EDB33508}"/>
              </a:ext>
            </a:extLst>
          </p:cNvPr>
          <p:cNvPicPr>
            <a:picLocks noChangeAspect="1"/>
          </p:cNvPicPr>
          <p:nvPr/>
        </p:nvPicPr>
        <p:blipFill>
          <a:blip r:embed="rId4"/>
          <a:stretch>
            <a:fillRect/>
          </a:stretch>
        </p:blipFill>
        <p:spPr>
          <a:xfrm>
            <a:off x="5105400" y="5740183"/>
            <a:ext cx="9069599" cy="4316742"/>
          </a:xfrm>
          <a:prstGeom prst="rect">
            <a:avLst/>
          </a:prstGeom>
        </p:spPr>
      </p:pic>
      <p:pic>
        <p:nvPicPr>
          <p:cNvPr id="5" name="Picture 4">
            <a:extLst>
              <a:ext uri="{FF2B5EF4-FFF2-40B4-BE49-F238E27FC236}">
                <a16:creationId xmlns:a16="http://schemas.microsoft.com/office/drawing/2014/main" id="{617AC2F9-8991-6283-26B4-90ADFBC8EC0F}"/>
              </a:ext>
            </a:extLst>
          </p:cNvPr>
          <p:cNvPicPr>
            <a:picLocks noChangeAspect="1"/>
          </p:cNvPicPr>
          <p:nvPr/>
        </p:nvPicPr>
        <p:blipFill>
          <a:blip r:embed="rId5"/>
          <a:stretch>
            <a:fillRect/>
          </a:stretch>
        </p:blipFill>
        <p:spPr>
          <a:xfrm>
            <a:off x="7963799" y="300596"/>
            <a:ext cx="3352800" cy="1115807"/>
          </a:xfrm>
          <a:prstGeom prst="rect">
            <a:avLst/>
          </a:prstGeom>
        </p:spPr>
      </p:pic>
    </p:spTree>
    <p:extLst>
      <p:ext uri="{BB962C8B-B14F-4D97-AF65-F5344CB8AC3E}">
        <p14:creationId xmlns:p14="http://schemas.microsoft.com/office/powerpoint/2010/main" val="303408594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51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Rectangle: Rounded Corners 21">
            <a:extLst>
              <a:ext uri="{FF2B5EF4-FFF2-40B4-BE49-F238E27FC236}">
                <a16:creationId xmlns:a16="http://schemas.microsoft.com/office/drawing/2014/main" id="{850169F8-51A2-DCEE-1430-C01CA93B58FF}"/>
              </a:ext>
            </a:extLst>
          </p:cNvPr>
          <p:cNvSpPr/>
          <p:nvPr/>
        </p:nvSpPr>
        <p:spPr>
          <a:xfrm>
            <a:off x="457199" y="697030"/>
            <a:ext cx="17373599" cy="9362660"/>
          </a:xfrm>
          <a:prstGeom prst="roundRect">
            <a:avLst>
              <a:gd name="adj" fmla="val 11589"/>
            </a:avLst>
          </a:prstGeom>
          <a:solidFill>
            <a:schemeClr val="bg1">
              <a:alpha val="91000"/>
            </a:schemeClr>
          </a:solidFill>
          <a:ln w="762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3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 name="TextBox 2">
            <a:extLst>
              <a:ext uri="{FF2B5EF4-FFF2-40B4-BE49-F238E27FC236}">
                <a16:creationId xmlns:a16="http://schemas.microsoft.com/office/drawing/2014/main" id="{4272737E-5C74-6CFE-168A-9D15C0FAB213}"/>
              </a:ext>
            </a:extLst>
          </p:cNvPr>
          <p:cNvSpPr txBox="1"/>
          <p:nvPr/>
        </p:nvSpPr>
        <p:spPr>
          <a:xfrm>
            <a:off x="1257298" y="1065792"/>
            <a:ext cx="15773400" cy="9334863"/>
          </a:xfrm>
          <a:prstGeom prst="rect">
            <a:avLst/>
          </a:prstGeom>
          <a:noFill/>
        </p:spPr>
        <p:txBody>
          <a:bodyPr wrap="square" rtlCol="0">
            <a:spAutoFit/>
          </a:bodyPr>
          <a:lstStyle/>
          <a:p>
            <a:pPr indent="90170" algn="just">
              <a:lnSpc>
                <a:spcPct val="115000"/>
              </a:lnSpc>
            </a:pPr>
            <a:r>
              <a:rPr lang="en-US" sz="4400">
                <a:solidFill>
                  <a:srgbClr val="000000"/>
                </a:solidFill>
                <a:effectLst/>
                <a:latin typeface="Times New Roman" panose="02020603050405020304" pitchFamily="18" charset="0"/>
                <a:ea typeface="Calibri" panose="020F0502020204030204" pitchFamily="34" charset="0"/>
              </a:rPr>
              <a:t>+ </a:t>
            </a:r>
            <a:r>
              <a:rPr lang="en-US" sz="4400" b="1">
                <a:solidFill>
                  <a:srgbClr val="FF0000"/>
                </a:solidFill>
                <a:effectLst/>
                <a:latin typeface="Times New Roman" panose="02020603050405020304" pitchFamily="18" charset="0"/>
                <a:ea typeface="Calibri" panose="020F0502020204030204" pitchFamily="34" charset="0"/>
              </a:rPr>
              <a:t>Kể về một trải nghiệm thú vị</a:t>
            </a:r>
            <a:r>
              <a:rPr lang="en-US" sz="4400">
                <a:solidFill>
                  <a:srgbClr val="000000"/>
                </a:solidFill>
                <a:effectLst/>
                <a:latin typeface="Times New Roman" panose="02020603050405020304" pitchFamily="18" charset="0"/>
                <a:ea typeface="Calibri" panose="020F0502020204030204" pitchFamily="34" charset="0"/>
              </a:rPr>
              <a:t> (Gợi ý: </a:t>
            </a:r>
            <a:r>
              <a:rPr lang="en-US" sz="4400" i="1">
                <a:solidFill>
                  <a:srgbClr val="000000"/>
                </a:solidFill>
                <a:effectLst/>
                <a:latin typeface="Times New Roman" panose="02020603050405020304" pitchFamily="18" charset="0"/>
                <a:ea typeface="Calibri" panose="020F0502020204030204" pitchFamily="34" charset="0"/>
              </a:rPr>
              <a:t>Đất rừng phương Nam </a:t>
            </a:r>
            <a:r>
              <a:rPr lang="en-US" sz="4400">
                <a:solidFill>
                  <a:srgbClr val="000000"/>
                </a:solidFill>
                <a:effectLst/>
                <a:latin typeface="Times New Roman" panose="02020603050405020304" pitchFamily="18" charset="0"/>
                <a:ea typeface="Calibri" panose="020F0502020204030204" pitchFamily="34" charset="0"/>
              </a:rPr>
              <a:t>– Đoàn Giỏi</a:t>
            </a:r>
            <a:r>
              <a:rPr lang="en-US" sz="4400" i="1">
                <a:solidFill>
                  <a:srgbClr val="000000"/>
                </a:solidFill>
                <a:effectLst/>
                <a:latin typeface="Times New Roman" panose="02020603050405020304" pitchFamily="18" charset="0"/>
                <a:ea typeface="Calibri" panose="020F0502020204030204" pitchFamily="34" charset="0"/>
              </a:rPr>
              <a:t>, Những bí mật trong Tuần thiên nhiên </a:t>
            </a:r>
            <a:r>
              <a:rPr lang="en-US" sz="4400">
                <a:solidFill>
                  <a:srgbClr val="000000"/>
                </a:solidFill>
                <a:effectLst/>
                <a:latin typeface="Times New Roman" panose="02020603050405020304" pitchFamily="18" charset="0"/>
                <a:ea typeface="Calibri" panose="020F0502020204030204" pitchFamily="34" charset="0"/>
              </a:rPr>
              <a:t>– Phan Hà Anh, </a:t>
            </a:r>
            <a:r>
              <a:rPr lang="en-US" sz="4400" i="1">
                <a:solidFill>
                  <a:srgbClr val="000000"/>
                </a:solidFill>
                <a:effectLst/>
                <a:latin typeface="Times New Roman" panose="02020603050405020304" pitchFamily="18" charset="0"/>
                <a:ea typeface="Calibri" panose="020F0502020204030204" pitchFamily="34" charset="0"/>
              </a:rPr>
              <a:t>Cây bánh tét của người cô </a:t>
            </a:r>
            <a:r>
              <a:rPr lang="en-US" sz="4400">
                <a:solidFill>
                  <a:srgbClr val="000000"/>
                </a:solidFill>
                <a:effectLst/>
                <a:latin typeface="Times New Roman" panose="02020603050405020304" pitchFamily="18" charset="0"/>
                <a:ea typeface="Calibri" panose="020F0502020204030204" pitchFamily="34" charset="0"/>
              </a:rPr>
              <a:t>– Phạm Hổ, </a:t>
            </a:r>
            <a:r>
              <a:rPr lang="en-US" sz="4400" i="1">
                <a:solidFill>
                  <a:srgbClr val="000000"/>
                </a:solidFill>
                <a:effectLst/>
                <a:latin typeface="Times New Roman" panose="02020603050405020304" pitchFamily="18" charset="0"/>
                <a:ea typeface="Calibri" panose="020F0502020204030204" pitchFamily="34" charset="0"/>
              </a:rPr>
              <a:t>Con mèo và chú bé lười </a:t>
            </a:r>
            <a:r>
              <a:rPr lang="en-US" sz="4400">
                <a:solidFill>
                  <a:srgbClr val="000000"/>
                </a:solidFill>
                <a:effectLst/>
                <a:latin typeface="Times New Roman" panose="02020603050405020304" pitchFamily="18" charset="0"/>
                <a:ea typeface="Calibri" panose="020F0502020204030204" pitchFamily="34" charset="0"/>
              </a:rPr>
              <a:t>– Nguyễn Quang Sáng,…)</a:t>
            </a:r>
          </a:p>
          <a:p>
            <a:pPr indent="90170" algn="just">
              <a:lnSpc>
                <a:spcPct val="115000"/>
              </a:lnSpc>
            </a:pPr>
            <a:r>
              <a:rPr lang="en-US" sz="4400">
                <a:solidFill>
                  <a:srgbClr val="000000"/>
                </a:solidFill>
                <a:effectLst/>
                <a:latin typeface="Times New Roman" panose="02020603050405020304" pitchFamily="18" charset="0"/>
                <a:ea typeface="Calibri" panose="020F0502020204030204" pitchFamily="34" charset="0"/>
              </a:rPr>
              <a:t>+ </a:t>
            </a:r>
            <a:r>
              <a:rPr lang="en-US" sz="4400" b="1">
                <a:solidFill>
                  <a:srgbClr val="FF0000"/>
                </a:solidFill>
                <a:effectLst/>
                <a:latin typeface="Times New Roman" panose="02020603050405020304" pitchFamily="18" charset="0"/>
                <a:ea typeface="Calibri" panose="020F0502020204030204" pitchFamily="34" charset="0"/>
              </a:rPr>
              <a:t>Nói về một giấc mơ hoặc một ước mơ đẹp</a:t>
            </a:r>
            <a:r>
              <a:rPr lang="en-US" sz="4400">
                <a:solidFill>
                  <a:srgbClr val="000000"/>
                </a:solidFill>
                <a:effectLst/>
                <a:latin typeface="Times New Roman" panose="02020603050405020304" pitchFamily="18" charset="0"/>
                <a:ea typeface="Calibri" panose="020F0502020204030204" pitchFamily="34" charset="0"/>
              </a:rPr>
              <a:t> (Gợi ý: </a:t>
            </a:r>
            <a:r>
              <a:rPr lang="en-US" sz="4400" i="1">
                <a:solidFill>
                  <a:srgbClr val="000000"/>
                </a:solidFill>
                <a:effectLst/>
                <a:latin typeface="Times New Roman" panose="02020603050405020304" pitchFamily="18" charset="0"/>
                <a:ea typeface="Calibri" panose="020F0502020204030204" pitchFamily="34" charset="0"/>
              </a:rPr>
              <a:t>A-lít-xơ ở xứ sở thần tiên</a:t>
            </a:r>
            <a:r>
              <a:rPr lang="en-US" sz="4400">
                <a:solidFill>
                  <a:srgbClr val="000000"/>
                </a:solidFill>
                <a:effectLst/>
                <a:latin typeface="Times New Roman" panose="02020603050405020304" pitchFamily="18" charset="0"/>
                <a:ea typeface="Calibri" panose="020F0502020204030204" pitchFamily="34" charset="0"/>
              </a:rPr>
              <a:t> – Lu-ít Ke-rôn, </a:t>
            </a:r>
            <a:r>
              <a:rPr lang="en-US" sz="4400" i="1">
                <a:solidFill>
                  <a:srgbClr val="000000"/>
                </a:solidFill>
                <a:effectLst/>
                <a:latin typeface="Times New Roman" panose="02020603050405020304" pitchFamily="18" charset="0"/>
                <a:ea typeface="Calibri" panose="020F0502020204030204" pitchFamily="34" charset="0"/>
              </a:rPr>
              <a:t>Lời ước dưới trăng</a:t>
            </a:r>
            <a:r>
              <a:rPr lang="en-US" sz="4400">
                <a:solidFill>
                  <a:srgbClr val="000000"/>
                </a:solidFill>
                <a:effectLst/>
                <a:latin typeface="Times New Roman" panose="02020603050405020304" pitchFamily="18" charset="0"/>
                <a:ea typeface="Calibri" panose="020F0502020204030204" pitchFamily="34" charset="0"/>
              </a:rPr>
              <a:t> – Phạm Thị Kim Nhường, </a:t>
            </a:r>
            <a:r>
              <a:rPr lang="en-US" sz="4400" i="1">
                <a:solidFill>
                  <a:srgbClr val="000000"/>
                </a:solidFill>
                <a:effectLst/>
                <a:latin typeface="Times New Roman" panose="02020603050405020304" pitchFamily="18" charset="0"/>
                <a:ea typeface="Calibri" panose="020F0502020204030204" pitchFamily="34" charset="0"/>
              </a:rPr>
              <a:t>Những giấc mơ xanh</a:t>
            </a:r>
            <a:r>
              <a:rPr lang="en-US" sz="4400">
                <a:solidFill>
                  <a:srgbClr val="000000"/>
                </a:solidFill>
                <a:effectLst/>
                <a:latin typeface="Times New Roman" panose="02020603050405020304" pitchFamily="18" charset="0"/>
                <a:ea typeface="Calibri" panose="020F0502020204030204" pitchFamily="34" charset="0"/>
              </a:rPr>
              <a:t> – Nguyễn Công Kiệt,…)</a:t>
            </a:r>
          </a:p>
          <a:p>
            <a:pPr indent="90170" algn="just">
              <a:lnSpc>
                <a:spcPct val="115000"/>
              </a:lnSpc>
            </a:pPr>
            <a:r>
              <a:rPr lang="en-US" sz="4400">
                <a:solidFill>
                  <a:srgbClr val="000000"/>
                </a:solidFill>
                <a:effectLst/>
                <a:latin typeface="Times New Roman" panose="02020603050405020304" pitchFamily="18" charset="0"/>
                <a:ea typeface="Calibri" panose="020F0502020204030204" pitchFamily="34" charset="0"/>
              </a:rPr>
              <a:t>+ </a:t>
            </a:r>
            <a:r>
              <a:rPr lang="en-US" sz="4400" b="1">
                <a:solidFill>
                  <a:srgbClr val="FF0000"/>
                </a:solidFill>
                <a:effectLst/>
                <a:latin typeface="Times New Roman" panose="02020603050405020304" pitchFamily="18" charset="0"/>
                <a:ea typeface="Calibri" panose="020F0502020204030204" pitchFamily="34" charset="0"/>
              </a:rPr>
              <a:t>Khoa học viễn tưởng </a:t>
            </a:r>
            <a:r>
              <a:rPr lang="en-US" sz="4400">
                <a:solidFill>
                  <a:srgbClr val="000000"/>
                </a:solidFill>
                <a:effectLst/>
                <a:latin typeface="Times New Roman" panose="02020603050405020304" pitchFamily="18" charset="0"/>
                <a:ea typeface="Calibri" panose="020F0502020204030204" pitchFamily="34" charset="0"/>
              </a:rPr>
              <a:t>(Gợi ý: </a:t>
            </a:r>
            <a:r>
              <a:rPr lang="en-US" sz="4400" i="1">
                <a:solidFill>
                  <a:srgbClr val="000000"/>
                </a:solidFill>
                <a:effectLst/>
                <a:latin typeface="Times New Roman" panose="02020603050405020304" pitchFamily="18" charset="0"/>
                <a:ea typeface="Calibri" panose="020F0502020204030204" pitchFamily="34" charset="0"/>
              </a:rPr>
              <a:t>Hai vạn dặm dưới đáy biển</a:t>
            </a:r>
            <a:r>
              <a:rPr lang="en-US" sz="4400">
                <a:solidFill>
                  <a:srgbClr val="000000"/>
                </a:solidFill>
                <a:effectLst/>
                <a:latin typeface="Times New Roman" panose="02020603050405020304" pitchFamily="18" charset="0"/>
                <a:ea typeface="Calibri" panose="020F0502020204030204" pitchFamily="34" charset="0"/>
              </a:rPr>
              <a:t> – Giuyn Véc-nơ, </a:t>
            </a:r>
            <a:r>
              <a:rPr lang="en-US" sz="4400" i="1">
                <a:solidFill>
                  <a:srgbClr val="000000"/>
                </a:solidFill>
                <a:effectLst/>
                <a:latin typeface="Times New Roman" panose="02020603050405020304" pitchFamily="18" charset="0"/>
                <a:ea typeface="Calibri" panose="020F0502020204030204" pitchFamily="34" charset="0"/>
              </a:rPr>
              <a:t>Tới Hệ Mặt Trời xa lạ</a:t>
            </a:r>
            <a:r>
              <a:rPr lang="en-US" sz="4400">
                <a:solidFill>
                  <a:srgbClr val="000000"/>
                </a:solidFill>
                <a:effectLst/>
                <a:latin typeface="Times New Roman" panose="02020603050405020304" pitchFamily="18" charset="0"/>
                <a:ea typeface="Calibri" panose="020F0502020204030204" pitchFamily="34" charset="0"/>
              </a:rPr>
              <a:t> – Lê Toán, </a:t>
            </a:r>
            <a:r>
              <a:rPr lang="en-US" sz="4400" i="1">
                <a:solidFill>
                  <a:srgbClr val="000000"/>
                </a:solidFill>
                <a:effectLst/>
                <a:latin typeface="Times New Roman" panose="02020603050405020304" pitchFamily="18" charset="0"/>
                <a:ea typeface="Calibri" panose="020F0502020204030204" pitchFamily="34" charset="0"/>
              </a:rPr>
              <a:t>Tiền của thần cây</a:t>
            </a:r>
            <a:r>
              <a:rPr lang="en-US" sz="4400">
                <a:solidFill>
                  <a:srgbClr val="000000"/>
                </a:solidFill>
                <a:effectLst/>
                <a:latin typeface="Times New Roman" panose="02020603050405020304" pitchFamily="18" charset="0"/>
                <a:ea typeface="Calibri" panose="020F0502020204030204" pitchFamily="34" charset="0"/>
              </a:rPr>
              <a:t> – Võ Diệu Thanh, </a:t>
            </a:r>
            <a:r>
              <a:rPr lang="en-US" sz="4400" i="1">
                <a:solidFill>
                  <a:srgbClr val="000000"/>
                </a:solidFill>
                <a:effectLst/>
                <a:latin typeface="Times New Roman" panose="02020603050405020304" pitchFamily="18" charset="0"/>
                <a:ea typeface="Calibri" panose="020F0502020204030204" pitchFamily="34" charset="0"/>
              </a:rPr>
              <a:t>Chuột chít và hai chiếc giày đến từ xứ Tít Mù Tắp</a:t>
            </a:r>
            <a:r>
              <a:rPr lang="en-US" sz="4400">
                <a:solidFill>
                  <a:srgbClr val="000000"/>
                </a:solidFill>
                <a:effectLst/>
                <a:latin typeface="Times New Roman" panose="02020603050405020304" pitchFamily="18" charset="0"/>
                <a:ea typeface="Calibri" panose="020F0502020204030204" pitchFamily="34" charset="0"/>
              </a:rPr>
              <a:t> – Vũ Thị Thanh Tâm, </a:t>
            </a:r>
            <a:r>
              <a:rPr lang="en-US" sz="4400" i="1">
                <a:solidFill>
                  <a:srgbClr val="000000"/>
                </a:solidFill>
                <a:effectLst/>
                <a:latin typeface="Times New Roman" panose="02020603050405020304" pitchFamily="18" charset="0"/>
                <a:ea typeface="Calibri" panose="020F0502020204030204" pitchFamily="34" charset="0"/>
              </a:rPr>
              <a:t>Quả trứng vuông</a:t>
            </a:r>
            <a:r>
              <a:rPr lang="en-US" sz="4400">
                <a:solidFill>
                  <a:srgbClr val="000000"/>
                </a:solidFill>
                <a:effectLst/>
                <a:latin typeface="Times New Roman" panose="02020603050405020304" pitchFamily="18" charset="0"/>
                <a:ea typeface="Calibri" panose="020F0502020204030204" pitchFamily="34" charset="0"/>
              </a:rPr>
              <a:t> – Viết Linh,…)</a:t>
            </a:r>
          </a:p>
          <a:p>
            <a:endParaRPr lang="en-US" sz="4400"/>
          </a:p>
        </p:txBody>
      </p:sp>
    </p:spTree>
    <p:extLst>
      <p:ext uri="{BB962C8B-B14F-4D97-AF65-F5344CB8AC3E}">
        <p14:creationId xmlns:p14="http://schemas.microsoft.com/office/powerpoint/2010/main" val="338128422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51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Rectangle: Rounded Corners 21">
            <a:extLst>
              <a:ext uri="{FF2B5EF4-FFF2-40B4-BE49-F238E27FC236}">
                <a16:creationId xmlns:a16="http://schemas.microsoft.com/office/drawing/2014/main" id="{850169F8-51A2-DCEE-1430-C01CA93B58FF}"/>
              </a:ext>
            </a:extLst>
          </p:cNvPr>
          <p:cNvSpPr/>
          <p:nvPr/>
        </p:nvSpPr>
        <p:spPr>
          <a:xfrm>
            <a:off x="457199" y="697030"/>
            <a:ext cx="17373599" cy="9362660"/>
          </a:xfrm>
          <a:prstGeom prst="roundRect">
            <a:avLst>
              <a:gd name="adj" fmla="val 11589"/>
            </a:avLst>
          </a:prstGeom>
          <a:solidFill>
            <a:schemeClr val="bg1">
              <a:alpha val="91000"/>
            </a:schemeClr>
          </a:solidFill>
          <a:ln w="762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3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9" name="Picture 8">
            <a:extLst>
              <a:ext uri="{FF2B5EF4-FFF2-40B4-BE49-F238E27FC236}">
                <a16:creationId xmlns:a16="http://schemas.microsoft.com/office/drawing/2014/main" id="{8A649210-CD2F-8C70-0410-556A13A56C7C}"/>
              </a:ext>
            </a:extLst>
          </p:cNvPr>
          <p:cNvPicPr>
            <a:picLocks noChangeAspect="1"/>
          </p:cNvPicPr>
          <p:nvPr/>
        </p:nvPicPr>
        <p:blipFill>
          <a:blip r:embed="rId3"/>
          <a:stretch>
            <a:fillRect/>
          </a:stretch>
        </p:blipFill>
        <p:spPr>
          <a:xfrm>
            <a:off x="3314700" y="3594328"/>
            <a:ext cx="11658600" cy="5707934"/>
          </a:xfrm>
          <a:prstGeom prst="rect">
            <a:avLst/>
          </a:prstGeom>
        </p:spPr>
      </p:pic>
      <p:pic>
        <p:nvPicPr>
          <p:cNvPr id="3" name="Picture 2">
            <a:extLst>
              <a:ext uri="{FF2B5EF4-FFF2-40B4-BE49-F238E27FC236}">
                <a16:creationId xmlns:a16="http://schemas.microsoft.com/office/drawing/2014/main" id="{1EE30511-BD9E-437D-7511-938BFE3D4B39}"/>
              </a:ext>
            </a:extLst>
          </p:cNvPr>
          <p:cNvPicPr>
            <a:picLocks noChangeAspect="1"/>
          </p:cNvPicPr>
          <p:nvPr/>
        </p:nvPicPr>
        <p:blipFill>
          <a:blip r:embed="rId4"/>
          <a:stretch>
            <a:fillRect/>
          </a:stretch>
        </p:blipFill>
        <p:spPr>
          <a:xfrm>
            <a:off x="4953000" y="1195318"/>
            <a:ext cx="7063549" cy="1836246"/>
          </a:xfrm>
          <a:prstGeom prst="rect">
            <a:avLst/>
          </a:prstGeom>
        </p:spPr>
      </p:pic>
    </p:spTree>
    <p:extLst>
      <p:ext uri="{BB962C8B-B14F-4D97-AF65-F5344CB8AC3E}">
        <p14:creationId xmlns:p14="http://schemas.microsoft.com/office/powerpoint/2010/main" val="319128803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51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a:off x="1028700" y="1755559"/>
            <a:ext cx="3871279" cy="4594990"/>
          </a:xfrm>
          <a:custGeom>
            <a:avLst/>
            <a:gdLst/>
            <a:ahLst/>
            <a:cxnLst/>
            <a:rect l="l" t="t" r="r" b="b"/>
            <a:pathLst>
              <a:path w="3871279" h="4594990">
                <a:moveTo>
                  <a:pt x="0" y="0"/>
                </a:moveTo>
                <a:lnTo>
                  <a:pt x="3871279" y="0"/>
                </a:lnTo>
                <a:lnTo>
                  <a:pt x="3871279" y="4594990"/>
                </a:lnTo>
                <a:lnTo>
                  <a:pt x="0" y="45949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4899979" y="4649847"/>
            <a:ext cx="2408074" cy="1700702"/>
          </a:xfrm>
          <a:custGeom>
            <a:avLst/>
            <a:gdLst/>
            <a:ahLst/>
            <a:cxnLst/>
            <a:rect l="l" t="t" r="r" b="b"/>
            <a:pathLst>
              <a:path w="2408074" h="1700702">
                <a:moveTo>
                  <a:pt x="0" y="0"/>
                </a:moveTo>
                <a:lnTo>
                  <a:pt x="2408074" y="0"/>
                </a:lnTo>
                <a:lnTo>
                  <a:pt x="2408074" y="1700702"/>
                </a:lnTo>
                <a:lnTo>
                  <a:pt x="0" y="1700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Freeform 5"/>
          <p:cNvSpPr/>
          <p:nvPr/>
        </p:nvSpPr>
        <p:spPr>
          <a:xfrm>
            <a:off x="2326184" y="7280988"/>
            <a:ext cx="2343541" cy="2217576"/>
          </a:xfrm>
          <a:custGeom>
            <a:avLst/>
            <a:gdLst/>
            <a:ahLst/>
            <a:cxnLst/>
            <a:rect l="l" t="t" r="r" b="b"/>
            <a:pathLst>
              <a:path w="2343541" h="2217576">
                <a:moveTo>
                  <a:pt x="0" y="0"/>
                </a:moveTo>
                <a:lnTo>
                  <a:pt x="2343542" y="0"/>
                </a:lnTo>
                <a:lnTo>
                  <a:pt x="2343542" y="2217576"/>
                </a:lnTo>
                <a:lnTo>
                  <a:pt x="0" y="2217576"/>
                </a:lnTo>
                <a:lnTo>
                  <a:pt x="0" y="0"/>
                </a:lnTo>
                <a:close/>
              </a:path>
            </a:pathLst>
          </a:custGeom>
          <a:blipFill>
            <a:blip r:embed="rId7"/>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4723813" y="6608986"/>
            <a:ext cx="2343541" cy="2217576"/>
          </a:xfrm>
          <a:custGeom>
            <a:avLst/>
            <a:gdLst/>
            <a:ahLst/>
            <a:cxnLst/>
            <a:rect l="l" t="t" r="r" b="b"/>
            <a:pathLst>
              <a:path w="2343541" h="2217576">
                <a:moveTo>
                  <a:pt x="0" y="0"/>
                </a:moveTo>
                <a:lnTo>
                  <a:pt x="2343541" y="0"/>
                </a:lnTo>
                <a:lnTo>
                  <a:pt x="2343541" y="2217576"/>
                </a:lnTo>
                <a:lnTo>
                  <a:pt x="0" y="2217576"/>
                </a:lnTo>
                <a:lnTo>
                  <a:pt x="0" y="0"/>
                </a:lnTo>
                <a:close/>
              </a:path>
            </a:pathLst>
          </a:custGeom>
          <a:blipFill>
            <a:blip r:embed="rId7"/>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8"/>
          <p:cNvSpPr/>
          <p:nvPr/>
        </p:nvSpPr>
        <p:spPr>
          <a:xfrm flipH="1">
            <a:off x="9508991" y="7280988"/>
            <a:ext cx="2343541" cy="2217576"/>
          </a:xfrm>
          <a:custGeom>
            <a:avLst/>
            <a:gdLst/>
            <a:ahLst/>
            <a:cxnLst/>
            <a:rect l="l" t="t" r="r" b="b"/>
            <a:pathLst>
              <a:path w="2343541" h="2217576">
                <a:moveTo>
                  <a:pt x="2343542" y="0"/>
                </a:moveTo>
                <a:lnTo>
                  <a:pt x="0" y="0"/>
                </a:lnTo>
                <a:lnTo>
                  <a:pt x="0" y="2217576"/>
                </a:lnTo>
                <a:lnTo>
                  <a:pt x="2343542" y="2217576"/>
                </a:lnTo>
                <a:lnTo>
                  <a:pt x="2343542" y="0"/>
                </a:lnTo>
                <a:close/>
              </a:path>
            </a:pathLst>
          </a:custGeom>
          <a:blipFill>
            <a:blip r:embed="rId7"/>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Freeform 9"/>
          <p:cNvSpPr/>
          <p:nvPr/>
        </p:nvSpPr>
        <p:spPr>
          <a:xfrm>
            <a:off x="7067354" y="6350549"/>
            <a:ext cx="2343541" cy="2217576"/>
          </a:xfrm>
          <a:custGeom>
            <a:avLst/>
            <a:gdLst/>
            <a:ahLst/>
            <a:cxnLst/>
            <a:rect l="l" t="t" r="r" b="b"/>
            <a:pathLst>
              <a:path w="2343541" h="2217576">
                <a:moveTo>
                  <a:pt x="0" y="0"/>
                </a:moveTo>
                <a:lnTo>
                  <a:pt x="2343542" y="0"/>
                </a:lnTo>
                <a:lnTo>
                  <a:pt x="2343542" y="2217576"/>
                </a:lnTo>
                <a:lnTo>
                  <a:pt x="0" y="2217576"/>
                </a:lnTo>
                <a:lnTo>
                  <a:pt x="0" y="0"/>
                </a:lnTo>
                <a:close/>
              </a:path>
            </a:pathLst>
          </a:custGeom>
          <a:blipFill>
            <a:blip r:embed="rId7"/>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flipH="1">
            <a:off x="14538147" y="5267082"/>
            <a:ext cx="2343541" cy="2217576"/>
          </a:xfrm>
          <a:custGeom>
            <a:avLst/>
            <a:gdLst/>
            <a:ahLst/>
            <a:cxnLst/>
            <a:rect l="l" t="t" r="r" b="b"/>
            <a:pathLst>
              <a:path w="2343541" h="2217576">
                <a:moveTo>
                  <a:pt x="2343541" y="0"/>
                </a:moveTo>
                <a:lnTo>
                  <a:pt x="0" y="0"/>
                </a:lnTo>
                <a:lnTo>
                  <a:pt x="0" y="2217576"/>
                </a:lnTo>
                <a:lnTo>
                  <a:pt x="2343541" y="2217576"/>
                </a:lnTo>
                <a:lnTo>
                  <a:pt x="2343541" y="0"/>
                </a:lnTo>
                <a:close/>
              </a:path>
            </a:pathLst>
          </a:custGeom>
          <a:blipFill>
            <a:blip r:embed="rId7"/>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Freeform 11"/>
          <p:cNvSpPr/>
          <p:nvPr/>
        </p:nvSpPr>
        <p:spPr>
          <a:xfrm flipH="1">
            <a:off x="11256559" y="5500198"/>
            <a:ext cx="2343541" cy="2217576"/>
          </a:xfrm>
          <a:custGeom>
            <a:avLst/>
            <a:gdLst/>
            <a:ahLst/>
            <a:cxnLst/>
            <a:rect l="l" t="t" r="r" b="b"/>
            <a:pathLst>
              <a:path w="2343541" h="2217576">
                <a:moveTo>
                  <a:pt x="2343541" y="0"/>
                </a:moveTo>
                <a:lnTo>
                  <a:pt x="0" y="0"/>
                </a:lnTo>
                <a:lnTo>
                  <a:pt x="0" y="2217576"/>
                </a:lnTo>
                <a:lnTo>
                  <a:pt x="2343541" y="2217576"/>
                </a:lnTo>
                <a:lnTo>
                  <a:pt x="2343541" y="0"/>
                </a:lnTo>
                <a:close/>
              </a:path>
            </a:pathLst>
          </a:custGeom>
          <a:blipFill>
            <a:blip r:embed="rId7"/>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Freeform 12"/>
          <p:cNvSpPr/>
          <p:nvPr/>
        </p:nvSpPr>
        <p:spPr>
          <a:xfrm flipH="1">
            <a:off x="12887403" y="7484658"/>
            <a:ext cx="2343541" cy="2217576"/>
          </a:xfrm>
          <a:custGeom>
            <a:avLst/>
            <a:gdLst/>
            <a:ahLst/>
            <a:cxnLst/>
            <a:rect l="l" t="t" r="r" b="b"/>
            <a:pathLst>
              <a:path w="2343541" h="2217576">
                <a:moveTo>
                  <a:pt x="2343542" y="0"/>
                </a:moveTo>
                <a:lnTo>
                  <a:pt x="0" y="0"/>
                </a:lnTo>
                <a:lnTo>
                  <a:pt x="0" y="2217576"/>
                </a:lnTo>
                <a:lnTo>
                  <a:pt x="2343542" y="2217576"/>
                </a:lnTo>
                <a:lnTo>
                  <a:pt x="2343542" y="0"/>
                </a:lnTo>
                <a:close/>
              </a:path>
            </a:pathLst>
          </a:custGeom>
          <a:blipFill>
            <a:blip r:embed="rId7"/>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Rectangle: Rounded Corners 21">
            <a:extLst>
              <a:ext uri="{FF2B5EF4-FFF2-40B4-BE49-F238E27FC236}">
                <a16:creationId xmlns:a16="http://schemas.microsoft.com/office/drawing/2014/main" id="{850169F8-51A2-DCEE-1430-C01CA93B58FF}"/>
              </a:ext>
            </a:extLst>
          </p:cNvPr>
          <p:cNvSpPr/>
          <p:nvPr/>
        </p:nvSpPr>
        <p:spPr>
          <a:xfrm>
            <a:off x="457199" y="697030"/>
            <a:ext cx="17373599" cy="9362660"/>
          </a:xfrm>
          <a:prstGeom prst="roundRect">
            <a:avLst>
              <a:gd name="adj" fmla="val 11589"/>
            </a:avLst>
          </a:prstGeom>
          <a:solidFill>
            <a:schemeClr val="bg1">
              <a:alpha val="91000"/>
            </a:schemeClr>
          </a:solidFill>
          <a:ln w="762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3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8" name="Picture 17">
            <a:extLst>
              <a:ext uri="{FF2B5EF4-FFF2-40B4-BE49-F238E27FC236}">
                <a16:creationId xmlns:a16="http://schemas.microsoft.com/office/drawing/2014/main" id="{B17B7034-57BC-E62E-7784-57DCAE0A704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891553" y="5088711"/>
            <a:ext cx="3667596" cy="3892878"/>
          </a:xfrm>
          <a:prstGeom prst="rect">
            <a:avLst/>
          </a:prstGeom>
        </p:spPr>
      </p:pic>
      <p:pic>
        <p:nvPicPr>
          <p:cNvPr id="19" name="Picture 18">
            <a:extLst>
              <a:ext uri="{FF2B5EF4-FFF2-40B4-BE49-F238E27FC236}">
                <a16:creationId xmlns:a16="http://schemas.microsoft.com/office/drawing/2014/main" id="{EEE8BEEF-B4A5-0271-4C9C-F323B98E73D3}"/>
              </a:ext>
            </a:extLst>
          </p:cNvPr>
          <p:cNvPicPr>
            <a:picLocks noChangeAspect="1"/>
          </p:cNvPicPr>
          <p:nvPr/>
        </p:nvPicPr>
        <p:blipFill>
          <a:blip r:embed="rId9"/>
          <a:stretch>
            <a:fillRect/>
          </a:stretch>
        </p:blipFill>
        <p:spPr>
          <a:xfrm>
            <a:off x="10728853" y="5314068"/>
            <a:ext cx="2756313" cy="3487380"/>
          </a:xfrm>
          <a:prstGeom prst="rect">
            <a:avLst/>
          </a:prstGeom>
        </p:spPr>
      </p:pic>
      <p:pic>
        <p:nvPicPr>
          <p:cNvPr id="29" name="Picture 28">
            <a:extLst>
              <a:ext uri="{FF2B5EF4-FFF2-40B4-BE49-F238E27FC236}">
                <a16:creationId xmlns:a16="http://schemas.microsoft.com/office/drawing/2014/main" id="{91245359-D705-3168-9E6D-68E3BB8783AF}"/>
              </a:ext>
            </a:extLst>
          </p:cNvPr>
          <p:cNvPicPr>
            <a:picLocks noChangeAspect="1"/>
          </p:cNvPicPr>
          <p:nvPr/>
        </p:nvPicPr>
        <p:blipFill>
          <a:blip r:embed="rId10"/>
          <a:stretch>
            <a:fillRect/>
          </a:stretch>
        </p:blipFill>
        <p:spPr>
          <a:xfrm>
            <a:off x="2976062" y="2139524"/>
            <a:ext cx="10772566" cy="2658086"/>
          </a:xfrm>
          <a:prstGeom prst="rect">
            <a:avLst/>
          </a:prstGeom>
        </p:spPr>
      </p:pic>
      <p:sp>
        <p:nvSpPr>
          <p:cNvPr id="13" name="TextBox 12">
            <a:extLst>
              <a:ext uri="{FF2B5EF4-FFF2-40B4-BE49-F238E27FC236}">
                <a16:creationId xmlns:a16="http://schemas.microsoft.com/office/drawing/2014/main" id="{0A17C496-6D57-2D7D-1F52-46ACC9CE282A}"/>
              </a:ext>
            </a:extLst>
          </p:cNvPr>
          <p:cNvSpPr txBox="1"/>
          <p:nvPr/>
        </p:nvSpPr>
        <p:spPr>
          <a:xfrm>
            <a:off x="17754600" y="178356"/>
            <a:ext cx="533400" cy="369332"/>
          </a:xfrm>
          <a:prstGeom prst="rect">
            <a:avLst/>
          </a:prstGeom>
          <a:noFill/>
        </p:spPr>
        <p:txBody>
          <a:bodyPr wrap="square" rtlCol="0">
            <a:spAutoFit/>
          </a:bodyPr>
          <a:lstStyle/>
          <a:p>
            <a:r>
              <a:rPr lang="en-US"/>
              <a:t>2</a:t>
            </a:r>
          </a:p>
        </p:txBody>
      </p:sp>
    </p:spTree>
    <p:extLst>
      <p:ext uri="{BB962C8B-B14F-4D97-AF65-F5344CB8AC3E}">
        <p14:creationId xmlns:p14="http://schemas.microsoft.com/office/powerpoint/2010/main" val="125021956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51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Rectangle: Rounded Corners 21">
            <a:extLst>
              <a:ext uri="{FF2B5EF4-FFF2-40B4-BE49-F238E27FC236}">
                <a16:creationId xmlns:a16="http://schemas.microsoft.com/office/drawing/2014/main" id="{850169F8-51A2-DCEE-1430-C01CA93B58FF}"/>
              </a:ext>
            </a:extLst>
          </p:cNvPr>
          <p:cNvSpPr/>
          <p:nvPr/>
        </p:nvSpPr>
        <p:spPr>
          <a:xfrm>
            <a:off x="457199" y="697030"/>
            <a:ext cx="17373599" cy="9362660"/>
          </a:xfrm>
          <a:prstGeom prst="roundRect">
            <a:avLst>
              <a:gd name="adj" fmla="val 11589"/>
            </a:avLst>
          </a:prstGeom>
          <a:solidFill>
            <a:schemeClr val="bg1">
              <a:alpha val="91000"/>
            </a:schemeClr>
          </a:solidFill>
          <a:ln w="762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36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32" name="TextBox 31">
            <a:extLst>
              <a:ext uri="{FF2B5EF4-FFF2-40B4-BE49-F238E27FC236}">
                <a16:creationId xmlns:a16="http://schemas.microsoft.com/office/drawing/2014/main" id="{D730D18E-04EA-3EF6-360A-CFDF9B4CAE56}"/>
              </a:ext>
            </a:extLst>
          </p:cNvPr>
          <p:cNvSpPr txBox="1"/>
          <p:nvPr/>
        </p:nvSpPr>
        <p:spPr>
          <a:xfrm>
            <a:off x="2921009" y="3330900"/>
            <a:ext cx="14025044" cy="1085810"/>
          </a:xfrm>
          <a:prstGeom prst="rect">
            <a:avLst/>
          </a:prstGeom>
          <a:noFill/>
        </p:spPr>
        <p:txBody>
          <a:bodyPr wrap="square" rtlCol="0">
            <a:spAutoFit/>
          </a:bodyPr>
          <a:lstStyle/>
          <a:p>
            <a:pPr algn="just" defTabSz="1371600">
              <a:lnSpc>
                <a:spcPct val="150000"/>
              </a:lnSpc>
            </a:pPr>
            <a:r>
              <a:rPr lang="en-US" sz="4800" dirty="0">
                <a:solidFill>
                  <a:prstClr val="black"/>
                </a:solidFill>
                <a:latin typeface="Calibri" panose="020F0502020204030204" pitchFamily="34" charset="0"/>
                <a:cs typeface="Calibri" panose="020F0502020204030204" pitchFamily="34" charset="0"/>
              </a:rPr>
              <a:t>GV ĐIỀN VÀO ĐÂY</a:t>
            </a:r>
          </a:p>
        </p:txBody>
      </p:sp>
      <p:pic>
        <p:nvPicPr>
          <p:cNvPr id="33" name="Picture 32">
            <a:extLst>
              <a:ext uri="{FF2B5EF4-FFF2-40B4-BE49-F238E27FC236}">
                <a16:creationId xmlns:a16="http://schemas.microsoft.com/office/drawing/2014/main" id="{00C079C3-AF12-76E7-9DFE-C5D93B45FAAF}"/>
              </a:ext>
            </a:extLst>
          </p:cNvPr>
          <p:cNvPicPr>
            <a:picLocks noChangeAspect="1"/>
          </p:cNvPicPr>
          <p:nvPr/>
        </p:nvPicPr>
        <p:blipFill>
          <a:blip r:embed="rId3"/>
          <a:stretch>
            <a:fillRect/>
          </a:stretch>
        </p:blipFill>
        <p:spPr>
          <a:xfrm rot="737208" flipH="1">
            <a:off x="1132838" y="3206924"/>
            <a:ext cx="1379994" cy="1379994"/>
          </a:xfrm>
          <a:prstGeom prst="rect">
            <a:avLst/>
          </a:prstGeom>
        </p:spPr>
      </p:pic>
      <p:sp>
        <p:nvSpPr>
          <p:cNvPr id="34" name="TextBox 33">
            <a:extLst>
              <a:ext uri="{FF2B5EF4-FFF2-40B4-BE49-F238E27FC236}">
                <a16:creationId xmlns:a16="http://schemas.microsoft.com/office/drawing/2014/main" id="{81D1D172-EF51-3E67-C64A-C5E049D4E06E}"/>
              </a:ext>
            </a:extLst>
          </p:cNvPr>
          <p:cNvSpPr txBox="1"/>
          <p:nvPr/>
        </p:nvSpPr>
        <p:spPr>
          <a:xfrm>
            <a:off x="2921009" y="4802418"/>
            <a:ext cx="14025044" cy="1085810"/>
          </a:xfrm>
          <a:prstGeom prst="rect">
            <a:avLst/>
          </a:prstGeom>
          <a:noFill/>
        </p:spPr>
        <p:txBody>
          <a:bodyPr wrap="square" rtlCol="0">
            <a:spAutoFit/>
          </a:bodyPr>
          <a:lstStyle/>
          <a:p>
            <a:pPr algn="just" defTabSz="1371600">
              <a:lnSpc>
                <a:spcPct val="150000"/>
              </a:lnSpc>
            </a:pPr>
            <a:r>
              <a:rPr lang="en-US" sz="4800" dirty="0">
                <a:solidFill>
                  <a:prstClr val="black"/>
                </a:solidFill>
                <a:latin typeface="Calibri" panose="020F0502020204030204" pitchFamily="34" charset="0"/>
                <a:cs typeface="Calibri" panose="020F0502020204030204" pitchFamily="34" charset="0"/>
              </a:rPr>
              <a:t>GV ĐIỀN VÀO ĐÂY</a:t>
            </a:r>
          </a:p>
        </p:txBody>
      </p:sp>
      <p:pic>
        <p:nvPicPr>
          <p:cNvPr id="35" name="Picture 34">
            <a:extLst>
              <a:ext uri="{FF2B5EF4-FFF2-40B4-BE49-F238E27FC236}">
                <a16:creationId xmlns:a16="http://schemas.microsoft.com/office/drawing/2014/main" id="{CABBB828-4F59-2112-6B58-FCB7FAFE9EC9}"/>
              </a:ext>
            </a:extLst>
          </p:cNvPr>
          <p:cNvPicPr>
            <a:picLocks noChangeAspect="1"/>
          </p:cNvPicPr>
          <p:nvPr/>
        </p:nvPicPr>
        <p:blipFill>
          <a:blip r:embed="rId3"/>
          <a:stretch>
            <a:fillRect/>
          </a:stretch>
        </p:blipFill>
        <p:spPr>
          <a:xfrm rot="737208" flipH="1">
            <a:off x="1132838" y="4678442"/>
            <a:ext cx="1379994" cy="1379994"/>
          </a:xfrm>
          <a:prstGeom prst="rect">
            <a:avLst/>
          </a:prstGeom>
        </p:spPr>
      </p:pic>
      <p:sp>
        <p:nvSpPr>
          <p:cNvPr id="36" name="TextBox 35">
            <a:extLst>
              <a:ext uri="{FF2B5EF4-FFF2-40B4-BE49-F238E27FC236}">
                <a16:creationId xmlns:a16="http://schemas.microsoft.com/office/drawing/2014/main" id="{F1EAF673-E0AB-44DA-DA2F-CB9836DF07E4}"/>
              </a:ext>
            </a:extLst>
          </p:cNvPr>
          <p:cNvSpPr txBox="1"/>
          <p:nvPr/>
        </p:nvSpPr>
        <p:spPr>
          <a:xfrm>
            <a:off x="2921009" y="6273936"/>
            <a:ext cx="14025044" cy="1085810"/>
          </a:xfrm>
          <a:prstGeom prst="rect">
            <a:avLst/>
          </a:prstGeom>
          <a:noFill/>
        </p:spPr>
        <p:txBody>
          <a:bodyPr wrap="square" rtlCol="0">
            <a:spAutoFit/>
          </a:bodyPr>
          <a:lstStyle/>
          <a:p>
            <a:pPr algn="just" defTabSz="1371600">
              <a:lnSpc>
                <a:spcPct val="150000"/>
              </a:lnSpc>
            </a:pPr>
            <a:r>
              <a:rPr lang="en-US" sz="4800" dirty="0">
                <a:solidFill>
                  <a:prstClr val="black"/>
                </a:solidFill>
                <a:latin typeface="Calibri" panose="020F0502020204030204" pitchFamily="34" charset="0"/>
                <a:cs typeface="Calibri" panose="020F0502020204030204" pitchFamily="34" charset="0"/>
              </a:rPr>
              <a:t>GV ĐIỀN VÀO ĐÂY</a:t>
            </a:r>
          </a:p>
        </p:txBody>
      </p:sp>
      <p:pic>
        <p:nvPicPr>
          <p:cNvPr id="37" name="Picture 36">
            <a:extLst>
              <a:ext uri="{FF2B5EF4-FFF2-40B4-BE49-F238E27FC236}">
                <a16:creationId xmlns:a16="http://schemas.microsoft.com/office/drawing/2014/main" id="{F0FBD1CE-E9FA-84BC-0DA0-DCB000FA8427}"/>
              </a:ext>
            </a:extLst>
          </p:cNvPr>
          <p:cNvPicPr>
            <a:picLocks noChangeAspect="1"/>
          </p:cNvPicPr>
          <p:nvPr/>
        </p:nvPicPr>
        <p:blipFill>
          <a:blip r:embed="rId3"/>
          <a:stretch>
            <a:fillRect/>
          </a:stretch>
        </p:blipFill>
        <p:spPr>
          <a:xfrm rot="737208" flipH="1">
            <a:off x="1132838" y="6149960"/>
            <a:ext cx="1379994" cy="1379994"/>
          </a:xfrm>
          <a:prstGeom prst="rect">
            <a:avLst/>
          </a:prstGeom>
        </p:spPr>
      </p:pic>
      <p:sp>
        <p:nvSpPr>
          <p:cNvPr id="38" name="TextBox 37">
            <a:extLst>
              <a:ext uri="{FF2B5EF4-FFF2-40B4-BE49-F238E27FC236}">
                <a16:creationId xmlns:a16="http://schemas.microsoft.com/office/drawing/2014/main" id="{FDC8FAC8-57C2-AB95-D181-1DF347FEB374}"/>
              </a:ext>
            </a:extLst>
          </p:cNvPr>
          <p:cNvSpPr txBox="1"/>
          <p:nvPr/>
        </p:nvSpPr>
        <p:spPr>
          <a:xfrm>
            <a:off x="2921009" y="7745454"/>
            <a:ext cx="14025044" cy="1085810"/>
          </a:xfrm>
          <a:prstGeom prst="rect">
            <a:avLst/>
          </a:prstGeom>
          <a:noFill/>
        </p:spPr>
        <p:txBody>
          <a:bodyPr wrap="square" rtlCol="0">
            <a:spAutoFit/>
          </a:bodyPr>
          <a:lstStyle/>
          <a:p>
            <a:pPr algn="just" defTabSz="1371600">
              <a:lnSpc>
                <a:spcPct val="150000"/>
              </a:lnSpc>
            </a:pPr>
            <a:r>
              <a:rPr lang="en-US" sz="4800" dirty="0">
                <a:solidFill>
                  <a:prstClr val="black"/>
                </a:solidFill>
                <a:latin typeface="Calibri" panose="020F0502020204030204" pitchFamily="34" charset="0"/>
                <a:cs typeface="Calibri" panose="020F0502020204030204" pitchFamily="34" charset="0"/>
              </a:rPr>
              <a:t>GV ĐIỀN VÀO ĐÂY</a:t>
            </a:r>
          </a:p>
        </p:txBody>
      </p:sp>
      <p:pic>
        <p:nvPicPr>
          <p:cNvPr id="39" name="Picture 38">
            <a:extLst>
              <a:ext uri="{FF2B5EF4-FFF2-40B4-BE49-F238E27FC236}">
                <a16:creationId xmlns:a16="http://schemas.microsoft.com/office/drawing/2014/main" id="{8139965E-1DA4-00CE-AA45-7F7B110EDB1A}"/>
              </a:ext>
            </a:extLst>
          </p:cNvPr>
          <p:cNvPicPr>
            <a:picLocks noChangeAspect="1"/>
          </p:cNvPicPr>
          <p:nvPr/>
        </p:nvPicPr>
        <p:blipFill>
          <a:blip r:embed="rId3"/>
          <a:stretch>
            <a:fillRect/>
          </a:stretch>
        </p:blipFill>
        <p:spPr>
          <a:xfrm rot="737208" flipH="1">
            <a:off x="1132838" y="7621478"/>
            <a:ext cx="1379994" cy="1379994"/>
          </a:xfrm>
          <a:prstGeom prst="rect">
            <a:avLst/>
          </a:prstGeom>
        </p:spPr>
      </p:pic>
      <p:pic>
        <p:nvPicPr>
          <p:cNvPr id="43" name="Graphic 15">
            <a:extLst>
              <a:ext uri="{FF2B5EF4-FFF2-40B4-BE49-F238E27FC236}">
                <a16:creationId xmlns:a16="http://schemas.microsoft.com/office/drawing/2014/main" id="{055743BB-526E-310E-2112-B0E1EE4F02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50888" y="70022"/>
            <a:ext cx="2607701" cy="2786892"/>
          </a:xfrm>
          <a:prstGeom prst="rect">
            <a:avLst/>
          </a:prstGeom>
        </p:spPr>
      </p:pic>
      <p:pic>
        <p:nvPicPr>
          <p:cNvPr id="3" name="Picture 2">
            <a:extLst>
              <a:ext uri="{FF2B5EF4-FFF2-40B4-BE49-F238E27FC236}">
                <a16:creationId xmlns:a16="http://schemas.microsoft.com/office/drawing/2014/main" id="{D82544CA-F447-8559-1079-DFD80B76A1C6}"/>
              </a:ext>
            </a:extLst>
          </p:cNvPr>
          <p:cNvPicPr>
            <a:picLocks noChangeAspect="1"/>
          </p:cNvPicPr>
          <p:nvPr/>
        </p:nvPicPr>
        <p:blipFill>
          <a:blip r:embed="rId6"/>
          <a:stretch>
            <a:fillRect/>
          </a:stretch>
        </p:blipFill>
        <p:spPr>
          <a:xfrm>
            <a:off x="5002893" y="905215"/>
            <a:ext cx="7462151" cy="2066723"/>
          </a:xfrm>
          <a:prstGeom prst="rect">
            <a:avLst/>
          </a:prstGeom>
        </p:spPr>
      </p:pic>
    </p:spTree>
    <p:extLst>
      <p:ext uri="{BB962C8B-B14F-4D97-AF65-F5344CB8AC3E}">
        <p14:creationId xmlns:p14="http://schemas.microsoft.com/office/powerpoint/2010/main" val="4166448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2">
                                            <p:txEl>
                                              <p:pRg st="0" end="0"/>
                                            </p:txEl>
                                          </p:spTgt>
                                        </p:tgtEl>
                                        <p:attrNameLst>
                                          <p:attrName>style.visibility</p:attrName>
                                        </p:attrNameLst>
                                      </p:cBhvr>
                                      <p:to>
                                        <p:strVal val="visible"/>
                                      </p:to>
                                    </p:set>
                                    <p:animEffect transition="in" filter="wipe(left)">
                                      <p:cBhvr>
                                        <p:cTn id="11" dur="500"/>
                                        <p:tgtEl>
                                          <p:spTgt spid="32">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left)">
                                      <p:cBhvr>
                                        <p:cTn id="15" dur="500"/>
                                        <p:tgtEl>
                                          <p:spTgt spid="3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4">
                                            <p:txEl>
                                              <p:pRg st="0" end="0"/>
                                            </p:txEl>
                                          </p:spTgt>
                                        </p:tgtEl>
                                        <p:attrNameLst>
                                          <p:attrName>style.visibility</p:attrName>
                                        </p:attrNameLst>
                                      </p:cBhvr>
                                      <p:to>
                                        <p:strVal val="visible"/>
                                      </p:to>
                                    </p:set>
                                    <p:animEffect transition="in" filter="wipe(left)">
                                      <p:cBhvr>
                                        <p:cTn id="19" dur="500"/>
                                        <p:tgtEl>
                                          <p:spTgt spid="34">
                                            <p:txEl>
                                              <p:pRg st="0" end="0"/>
                                            </p:txEl>
                                          </p:spTgt>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wipe(left)">
                                      <p:cBhvr>
                                        <p:cTn id="23" dur="500"/>
                                        <p:tgtEl>
                                          <p:spTgt spid="37"/>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6">
                                            <p:txEl>
                                              <p:pRg st="0" end="0"/>
                                            </p:txEl>
                                          </p:spTgt>
                                        </p:tgtEl>
                                        <p:attrNameLst>
                                          <p:attrName>style.visibility</p:attrName>
                                        </p:attrNameLst>
                                      </p:cBhvr>
                                      <p:to>
                                        <p:strVal val="visible"/>
                                      </p:to>
                                    </p:set>
                                    <p:animEffect transition="in" filter="wipe(left)">
                                      <p:cBhvr>
                                        <p:cTn id="27" dur="500"/>
                                        <p:tgtEl>
                                          <p:spTgt spid="36">
                                            <p:txEl>
                                              <p:pRg st="0" end="0"/>
                                            </p:txEl>
                                          </p:spTgt>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wipe(left)">
                                      <p:cBhvr>
                                        <p:cTn id="31" dur="500"/>
                                        <p:tgtEl>
                                          <p:spTgt spid="39"/>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38">
                                            <p:txEl>
                                              <p:pRg st="0" end="0"/>
                                            </p:txEl>
                                          </p:spTgt>
                                        </p:tgtEl>
                                        <p:attrNameLst>
                                          <p:attrName>style.visibility</p:attrName>
                                        </p:attrNameLst>
                                      </p:cBhvr>
                                      <p:to>
                                        <p:strVal val="visible"/>
                                      </p:to>
                                    </p:set>
                                    <p:animEffect transition="in" filter="wipe(left)">
                                      <p:cBhvr>
                                        <p:cTn id="35" dur="500"/>
                                        <p:tgtEl>
                                          <p:spTgt spid="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uiExpand="1" build="p"/>
      <p:bldP spid="34" grpId="0" uiExpand="1" build="p"/>
      <p:bldP spid="36" grpId="0" uiExpand="1" build="p"/>
      <p:bldP spid="38"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167552" y="8520057"/>
            <a:ext cx="2408074" cy="1700702"/>
          </a:xfrm>
          <a:custGeom>
            <a:avLst/>
            <a:gdLst/>
            <a:ahLst/>
            <a:cxnLst/>
            <a:rect l="l" t="t" r="r" b="b"/>
            <a:pathLst>
              <a:path w="2408074" h="1700702">
                <a:moveTo>
                  <a:pt x="0" y="0"/>
                </a:moveTo>
                <a:lnTo>
                  <a:pt x="2408074" y="0"/>
                </a:lnTo>
                <a:lnTo>
                  <a:pt x="2408074" y="1700702"/>
                </a:lnTo>
                <a:lnTo>
                  <a:pt x="0" y="17007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28700" y="1755559"/>
            <a:ext cx="3871279" cy="4594990"/>
          </a:xfrm>
          <a:custGeom>
            <a:avLst/>
            <a:gdLst/>
            <a:ahLst/>
            <a:cxnLst/>
            <a:rect l="l" t="t" r="r" b="b"/>
            <a:pathLst>
              <a:path w="3871279" h="4594990">
                <a:moveTo>
                  <a:pt x="0" y="0"/>
                </a:moveTo>
                <a:lnTo>
                  <a:pt x="3871279" y="0"/>
                </a:lnTo>
                <a:lnTo>
                  <a:pt x="3871279" y="4594990"/>
                </a:lnTo>
                <a:lnTo>
                  <a:pt x="0" y="45949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2108258" y="7176821"/>
            <a:ext cx="3189229" cy="2710845"/>
          </a:xfrm>
          <a:custGeom>
            <a:avLst/>
            <a:gdLst/>
            <a:ahLst/>
            <a:cxnLst/>
            <a:rect l="l" t="t" r="r" b="b"/>
            <a:pathLst>
              <a:path w="3189229" h="2710845">
                <a:moveTo>
                  <a:pt x="0" y="0"/>
                </a:moveTo>
                <a:lnTo>
                  <a:pt x="3189229" y="0"/>
                </a:lnTo>
                <a:lnTo>
                  <a:pt x="3189229" y="2710845"/>
                </a:lnTo>
                <a:lnTo>
                  <a:pt x="0" y="2710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4899979" y="6350549"/>
            <a:ext cx="3189229" cy="2710845"/>
          </a:xfrm>
          <a:custGeom>
            <a:avLst/>
            <a:gdLst/>
            <a:ahLst/>
            <a:cxnLst/>
            <a:rect l="l" t="t" r="r" b="b"/>
            <a:pathLst>
              <a:path w="3189229" h="2710845">
                <a:moveTo>
                  <a:pt x="0" y="0"/>
                </a:moveTo>
                <a:lnTo>
                  <a:pt x="3189229" y="0"/>
                </a:lnTo>
                <a:lnTo>
                  <a:pt x="3189229" y="2710845"/>
                </a:lnTo>
                <a:lnTo>
                  <a:pt x="0" y="2710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4509401" y="7705971"/>
            <a:ext cx="3189229" cy="2710845"/>
          </a:xfrm>
          <a:custGeom>
            <a:avLst/>
            <a:gdLst/>
            <a:ahLst/>
            <a:cxnLst/>
            <a:rect l="l" t="t" r="r" b="b"/>
            <a:pathLst>
              <a:path w="3189229" h="2710845">
                <a:moveTo>
                  <a:pt x="0" y="0"/>
                </a:moveTo>
                <a:lnTo>
                  <a:pt x="3189230" y="0"/>
                </a:lnTo>
                <a:lnTo>
                  <a:pt x="3189230" y="2710845"/>
                </a:lnTo>
                <a:lnTo>
                  <a:pt x="0" y="2710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7549385" y="7176821"/>
            <a:ext cx="3189229" cy="2710845"/>
          </a:xfrm>
          <a:custGeom>
            <a:avLst/>
            <a:gdLst/>
            <a:ahLst/>
            <a:cxnLst/>
            <a:rect l="l" t="t" r="r" b="b"/>
            <a:pathLst>
              <a:path w="3189229" h="2710845">
                <a:moveTo>
                  <a:pt x="0" y="0"/>
                </a:moveTo>
                <a:lnTo>
                  <a:pt x="3189230" y="0"/>
                </a:lnTo>
                <a:lnTo>
                  <a:pt x="3189230" y="2710845"/>
                </a:lnTo>
                <a:lnTo>
                  <a:pt x="0" y="271084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flipH="1">
            <a:off x="10461790" y="7214807"/>
            <a:ext cx="3189229" cy="2710845"/>
          </a:xfrm>
          <a:custGeom>
            <a:avLst/>
            <a:gdLst/>
            <a:ahLst/>
            <a:cxnLst/>
            <a:rect l="l" t="t" r="r" b="b"/>
            <a:pathLst>
              <a:path w="3189229" h="2710845">
                <a:moveTo>
                  <a:pt x="3189229" y="0"/>
                </a:moveTo>
                <a:lnTo>
                  <a:pt x="0" y="0"/>
                </a:lnTo>
                <a:lnTo>
                  <a:pt x="0" y="2710845"/>
                </a:lnTo>
                <a:lnTo>
                  <a:pt x="3189229" y="2710845"/>
                </a:lnTo>
                <a:lnTo>
                  <a:pt x="3189229"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Freeform 11"/>
          <p:cNvSpPr/>
          <p:nvPr/>
        </p:nvSpPr>
        <p:spPr>
          <a:xfrm flipH="1">
            <a:off x="13609292" y="6852748"/>
            <a:ext cx="3189229" cy="2710845"/>
          </a:xfrm>
          <a:custGeom>
            <a:avLst/>
            <a:gdLst/>
            <a:ahLst/>
            <a:cxnLst/>
            <a:rect l="l" t="t" r="r" b="b"/>
            <a:pathLst>
              <a:path w="3189229" h="2710845">
                <a:moveTo>
                  <a:pt x="3189229" y="0"/>
                </a:moveTo>
                <a:lnTo>
                  <a:pt x="0" y="0"/>
                </a:lnTo>
                <a:lnTo>
                  <a:pt x="0" y="2710844"/>
                </a:lnTo>
                <a:lnTo>
                  <a:pt x="3189229" y="2710844"/>
                </a:lnTo>
                <a:lnTo>
                  <a:pt x="3189229"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8"/>
            <a:stretch>
              <a:fillRect t="-9259" b="-9259"/>
            </a:stretch>
          </a:blipFill>
        </p:spPr>
        <p:txBody>
          <a:bodyPr/>
          <a:lstStyle/>
          <a:p>
            <a:endParaRPr lang="en-US"/>
          </a:p>
        </p:txBody>
      </p:sp>
      <p:sp>
        <p:nvSpPr>
          <p:cNvPr id="18" name="Rectangle: Rounded Corners 21">
            <a:extLst>
              <a:ext uri="{FF2B5EF4-FFF2-40B4-BE49-F238E27FC236}">
                <a16:creationId xmlns:a16="http://schemas.microsoft.com/office/drawing/2014/main" id="{AC5CCCC4-35B5-4405-B07D-19D38CC075C6}"/>
              </a:ext>
            </a:extLst>
          </p:cNvPr>
          <p:cNvSpPr/>
          <p:nvPr/>
        </p:nvSpPr>
        <p:spPr>
          <a:xfrm>
            <a:off x="457199" y="697030"/>
            <a:ext cx="17373599" cy="9362660"/>
          </a:xfrm>
          <a:prstGeom prst="roundRect">
            <a:avLst>
              <a:gd name="adj" fmla="val 11589"/>
            </a:avLst>
          </a:prstGeom>
          <a:solidFill>
            <a:schemeClr val="bg1">
              <a:alpha val="91000"/>
            </a:schemeClr>
          </a:solidFill>
          <a:ln w="762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5" name="Picture 14">
            <a:extLst>
              <a:ext uri="{FF2B5EF4-FFF2-40B4-BE49-F238E27FC236}">
                <a16:creationId xmlns:a16="http://schemas.microsoft.com/office/drawing/2014/main" id="{89F5FE30-C287-4515-ACFD-B933F98B063A}"/>
              </a:ext>
            </a:extLst>
          </p:cNvPr>
          <p:cNvPicPr>
            <a:picLocks noChangeAspect="1"/>
          </p:cNvPicPr>
          <p:nvPr/>
        </p:nvPicPr>
        <p:blipFill>
          <a:blip r:embed="rId9"/>
          <a:stretch>
            <a:fillRect/>
          </a:stretch>
        </p:blipFill>
        <p:spPr>
          <a:xfrm>
            <a:off x="12433720" y="1130500"/>
            <a:ext cx="5016262" cy="8757166"/>
          </a:xfrm>
          <a:prstGeom prst="rect">
            <a:avLst/>
          </a:prstGeom>
          <a:ln>
            <a:noFill/>
          </a:ln>
          <a:effectLst>
            <a:softEdge rad="112500"/>
          </a:effectLst>
        </p:spPr>
      </p:pic>
      <p:pic>
        <p:nvPicPr>
          <p:cNvPr id="17" name="Picture 16">
            <a:extLst>
              <a:ext uri="{FF2B5EF4-FFF2-40B4-BE49-F238E27FC236}">
                <a16:creationId xmlns:a16="http://schemas.microsoft.com/office/drawing/2014/main" id="{BFDD0B1C-80F6-4F99-8D5C-A59A226A176E}"/>
              </a:ext>
            </a:extLst>
          </p:cNvPr>
          <p:cNvPicPr>
            <a:picLocks noChangeAspect="1"/>
          </p:cNvPicPr>
          <p:nvPr/>
        </p:nvPicPr>
        <p:blipFill>
          <a:blip r:embed="rId10"/>
          <a:stretch>
            <a:fillRect/>
          </a:stretch>
        </p:blipFill>
        <p:spPr>
          <a:xfrm>
            <a:off x="4719897" y="5783616"/>
            <a:ext cx="4387537" cy="4109053"/>
          </a:xfrm>
          <a:prstGeom prst="rect">
            <a:avLst/>
          </a:prstGeom>
          <a:ln>
            <a:noFill/>
          </a:ln>
          <a:effectLst>
            <a:softEdge rad="112500"/>
          </a:effectLst>
        </p:spPr>
      </p:pic>
      <p:sp>
        <p:nvSpPr>
          <p:cNvPr id="19" name="TextBox 27">
            <a:extLst>
              <a:ext uri="{FF2B5EF4-FFF2-40B4-BE49-F238E27FC236}">
                <a16:creationId xmlns:a16="http://schemas.microsoft.com/office/drawing/2014/main" id="{39258051-317C-414E-A535-D336A933C07A}"/>
              </a:ext>
            </a:extLst>
          </p:cNvPr>
          <p:cNvSpPr txBox="1"/>
          <p:nvPr/>
        </p:nvSpPr>
        <p:spPr>
          <a:xfrm>
            <a:off x="1431213" y="1498805"/>
            <a:ext cx="10545305" cy="1569660"/>
          </a:xfrm>
          <a:prstGeom prst="rect">
            <a:avLst/>
          </a:prstGeom>
          <a:noFill/>
        </p:spPr>
        <p:txBody>
          <a:bodyPr wrap="square" rtlCol="0">
            <a:spAutoFit/>
          </a:bodyPr>
          <a:lstStyle/>
          <a:p>
            <a:pPr algn="ctr"/>
            <a:r>
              <a:rPr lang="vi-VN" sz="4800">
                <a:latin typeface="Calibri" panose="020F0502020204030204" pitchFamily="34" charset="0"/>
                <a:cs typeface="Calibri" panose="020F0502020204030204" pitchFamily="34" charset="0"/>
              </a:rPr>
              <a:t>Quan sát</a:t>
            </a:r>
            <a:r>
              <a:rPr lang="en-US" sz="4800">
                <a:latin typeface="Calibri" panose="020F0502020204030204" pitchFamily="34" charset="0"/>
                <a:cs typeface="Calibri" panose="020F0502020204030204" pitchFamily="34" charset="0"/>
              </a:rPr>
              <a:t> </a:t>
            </a:r>
            <a:r>
              <a:rPr lang="vi-VN" sz="4800">
                <a:latin typeface="Calibri" panose="020F0502020204030204" pitchFamily="34" charset="0"/>
                <a:cs typeface="Calibri" panose="020F0502020204030204" pitchFamily="34" charset="0"/>
              </a:rPr>
              <a:t>tranh minh hoạ, đọc tên bài thơ và đoán xem</a:t>
            </a:r>
            <a:r>
              <a:rPr lang="en-US" sz="4800">
                <a:latin typeface="Calibri" panose="020F0502020204030204" pitchFamily="34" charset="0"/>
                <a:cs typeface="Calibri" panose="020F0502020204030204" pitchFamily="34" charset="0"/>
              </a:rPr>
              <a:t> </a:t>
            </a:r>
            <a:r>
              <a:rPr lang="vi-VN" sz="4800">
                <a:latin typeface="Calibri" panose="020F0502020204030204" pitchFamily="34" charset="0"/>
                <a:cs typeface="Calibri" panose="020F0502020204030204" pitchFamily="34" charset="0"/>
              </a:rPr>
              <a:t>bài thơ</a:t>
            </a:r>
            <a:r>
              <a:rPr lang="en-US" sz="4800">
                <a:latin typeface="Calibri" panose="020F0502020204030204" pitchFamily="34" charset="0"/>
                <a:cs typeface="Calibri" panose="020F0502020204030204" pitchFamily="34" charset="0"/>
              </a:rPr>
              <a:t> viết</a:t>
            </a:r>
            <a:r>
              <a:rPr lang="vi-VN" sz="4800">
                <a:latin typeface="Calibri" panose="020F0502020204030204" pitchFamily="34" charset="0"/>
                <a:cs typeface="Calibri" panose="020F0502020204030204" pitchFamily="34" charset="0"/>
              </a:rPr>
              <a:t> về điều gì.</a:t>
            </a:r>
            <a:r>
              <a:rPr lang="en-US" sz="4800">
                <a:latin typeface="Calibri" panose="020F0502020204030204" pitchFamily="34" charset="0"/>
                <a:cs typeface="Calibri" panose="020F0502020204030204" pitchFamily="34" charset="0"/>
              </a:rPr>
              <a:t> </a:t>
            </a:r>
            <a:endParaRPr lang="vi-VN" sz="4800">
              <a:latin typeface="Calibri" panose="020F0502020204030204" pitchFamily="34" charset="0"/>
              <a:cs typeface="Calibri" panose="020F0502020204030204" pitchFamily="34" charset="0"/>
            </a:endParaRPr>
          </a:p>
        </p:txBody>
      </p:sp>
      <p:grpSp>
        <p:nvGrpSpPr>
          <p:cNvPr id="21" name="Group 20">
            <a:extLst>
              <a:ext uri="{FF2B5EF4-FFF2-40B4-BE49-F238E27FC236}">
                <a16:creationId xmlns:a16="http://schemas.microsoft.com/office/drawing/2014/main" id="{C6062491-2A68-4ED1-87E9-1C2812BDC91B}"/>
              </a:ext>
            </a:extLst>
          </p:cNvPr>
          <p:cNvGrpSpPr/>
          <p:nvPr/>
        </p:nvGrpSpPr>
        <p:grpSpPr>
          <a:xfrm>
            <a:off x="2108258" y="3151849"/>
            <a:ext cx="9607687" cy="1738514"/>
            <a:chOff x="983241" y="4857565"/>
            <a:chExt cx="9607687" cy="1738514"/>
          </a:xfrm>
        </p:grpSpPr>
        <p:sp>
          <p:nvSpPr>
            <p:cNvPr id="22" name="Rectangle: Rounded Corners 21">
              <a:extLst>
                <a:ext uri="{FF2B5EF4-FFF2-40B4-BE49-F238E27FC236}">
                  <a16:creationId xmlns:a16="http://schemas.microsoft.com/office/drawing/2014/main" id="{173A5B68-32CE-4A57-804F-912DB22D1A8A}"/>
                </a:ext>
              </a:extLst>
            </p:cNvPr>
            <p:cNvSpPr/>
            <p:nvPr/>
          </p:nvSpPr>
          <p:spPr>
            <a:xfrm>
              <a:off x="2285602" y="5112339"/>
              <a:ext cx="6765003" cy="1022936"/>
            </a:xfrm>
            <a:prstGeom prst="roundRect">
              <a:avLst>
                <a:gd name="adj" fmla="val 50000"/>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Hộp Văn bản 40">
              <a:extLst>
                <a:ext uri="{FF2B5EF4-FFF2-40B4-BE49-F238E27FC236}">
                  <a16:creationId xmlns:a16="http://schemas.microsoft.com/office/drawing/2014/main" id="{BC9FFF5B-ABFF-442D-864B-6F5AADCBD6E1}"/>
                </a:ext>
              </a:extLst>
            </p:cNvPr>
            <p:cNvSpPr txBox="1"/>
            <p:nvPr/>
          </p:nvSpPr>
          <p:spPr>
            <a:xfrm>
              <a:off x="1359252" y="5229875"/>
              <a:ext cx="8180447" cy="1046440"/>
            </a:xfrm>
            <a:prstGeom prst="rect">
              <a:avLst/>
            </a:prstGeom>
            <a:noFill/>
          </p:spPr>
          <p:txBody>
            <a:bodyPr wrap="square">
              <a:spAutoFit/>
            </a:bodyPr>
            <a:lstStyle/>
            <a:p>
              <a:pPr algn="ctr">
                <a:lnSpc>
                  <a:spcPct val="70000"/>
                </a:lnSpc>
              </a:pPr>
              <a:r>
                <a:rPr lang="en-US" sz="8000">
                  <a:solidFill>
                    <a:srgbClr val="FF0000"/>
                  </a:solidFill>
                  <a:latin typeface="UTM Edwardian" panose="02040603050506020204" pitchFamily="18" charset="0"/>
                </a:rPr>
                <a:t>Thực hiện nhóm đôi</a:t>
              </a:r>
            </a:p>
          </p:txBody>
        </p:sp>
        <p:pic>
          <p:nvPicPr>
            <p:cNvPr id="24" name="Hình ảnh 41" descr="Ảnh có chứa văn bản&#10;&#10;Mô tả được tạo tự động">
              <a:extLst>
                <a:ext uri="{FF2B5EF4-FFF2-40B4-BE49-F238E27FC236}">
                  <a16:creationId xmlns:a16="http://schemas.microsoft.com/office/drawing/2014/main" id="{C95FFC7E-8D04-437A-ADBA-FF97E02387A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87369" y="4857565"/>
              <a:ext cx="1703559" cy="1703559"/>
            </a:xfrm>
            <a:prstGeom prst="rect">
              <a:avLst/>
            </a:prstGeom>
          </p:spPr>
        </p:pic>
        <p:pic>
          <p:nvPicPr>
            <p:cNvPr id="25" name="Hình ảnh 42" descr="Ảnh có chứa đồ họa véc-tơ&#10;&#10;Mô tả được tạo tự động">
              <a:extLst>
                <a:ext uri="{FF2B5EF4-FFF2-40B4-BE49-F238E27FC236}">
                  <a16:creationId xmlns:a16="http://schemas.microsoft.com/office/drawing/2014/main" id="{7758A32A-624D-45AB-9707-DFE8AB9AF8E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83241" y="4892519"/>
              <a:ext cx="1703560" cy="1703560"/>
            </a:xfrm>
            <a:prstGeom prst="rect">
              <a:avLst/>
            </a:prstGeom>
          </p:spPr>
        </p:pic>
      </p:grpSp>
      <p:pic>
        <p:nvPicPr>
          <p:cNvPr id="6" name="Picture 5">
            <a:extLst>
              <a:ext uri="{FF2B5EF4-FFF2-40B4-BE49-F238E27FC236}">
                <a16:creationId xmlns:a16="http://schemas.microsoft.com/office/drawing/2014/main" id="{0D4019C4-9CF5-A12A-360D-692873E483C4}"/>
              </a:ext>
            </a:extLst>
          </p:cNvPr>
          <p:cNvPicPr>
            <a:picLocks noChangeAspect="1"/>
          </p:cNvPicPr>
          <p:nvPr/>
        </p:nvPicPr>
        <p:blipFill>
          <a:blip r:embed="rId13"/>
          <a:stretch>
            <a:fillRect/>
          </a:stretch>
        </p:blipFill>
        <p:spPr>
          <a:xfrm>
            <a:off x="1725187" y="4386119"/>
            <a:ext cx="10479932" cy="151803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randombar(horizontal)">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51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Freeform 4"/>
          <p:cNvSpPr/>
          <p:nvPr/>
        </p:nvSpPr>
        <p:spPr>
          <a:xfrm>
            <a:off x="1028700" y="1755559"/>
            <a:ext cx="3871279" cy="4594990"/>
          </a:xfrm>
          <a:custGeom>
            <a:avLst/>
            <a:gdLst/>
            <a:ahLst/>
            <a:cxnLst/>
            <a:rect l="l" t="t" r="r" b="b"/>
            <a:pathLst>
              <a:path w="3871279" h="4594990">
                <a:moveTo>
                  <a:pt x="0" y="0"/>
                </a:moveTo>
                <a:lnTo>
                  <a:pt x="3871279" y="0"/>
                </a:lnTo>
                <a:lnTo>
                  <a:pt x="3871279" y="4594990"/>
                </a:lnTo>
                <a:lnTo>
                  <a:pt x="0" y="45949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Freeform 6"/>
          <p:cNvSpPr/>
          <p:nvPr/>
        </p:nvSpPr>
        <p:spPr>
          <a:xfrm>
            <a:off x="4899979" y="4649847"/>
            <a:ext cx="2408074" cy="1700702"/>
          </a:xfrm>
          <a:custGeom>
            <a:avLst/>
            <a:gdLst/>
            <a:ahLst/>
            <a:cxnLst/>
            <a:rect l="l" t="t" r="r" b="b"/>
            <a:pathLst>
              <a:path w="2408074" h="1700702">
                <a:moveTo>
                  <a:pt x="0" y="0"/>
                </a:moveTo>
                <a:lnTo>
                  <a:pt x="2408074" y="0"/>
                </a:lnTo>
                <a:lnTo>
                  <a:pt x="2408074" y="1700702"/>
                </a:lnTo>
                <a:lnTo>
                  <a:pt x="0" y="1700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16" name="Hình ảnh 25" descr="Ảnh có chứa đồ chơi, LEGO&#10;&#10;Mô tả được tạo tự động">
            <a:extLst>
              <a:ext uri="{FF2B5EF4-FFF2-40B4-BE49-F238E27FC236}">
                <a16:creationId xmlns:a16="http://schemas.microsoft.com/office/drawing/2014/main" id="{AD7A0581-B801-4F23-818A-D1D7C2D7BD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10000" y="3484085"/>
            <a:ext cx="9775431" cy="6546310"/>
          </a:xfrm>
          <a:prstGeom prst="rect">
            <a:avLst/>
          </a:prstGeom>
        </p:spPr>
      </p:pic>
      <p:pic>
        <p:nvPicPr>
          <p:cNvPr id="17" name="Picture 12">
            <a:extLst>
              <a:ext uri="{FF2B5EF4-FFF2-40B4-BE49-F238E27FC236}">
                <a16:creationId xmlns:a16="http://schemas.microsoft.com/office/drawing/2014/main" id="{8F706862-AF68-4C76-B253-4221415124A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751264" y="1498995"/>
            <a:ext cx="7385552" cy="921588"/>
          </a:xfrm>
          <a:prstGeom prst="rect">
            <a:avLst/>
          </a:prstGeom>
        </p:spPr>
      </p:pic>
      <p:pic>
        <p:nvPicPr>
          <p:cNvPr id="5" name="Picture 4">
            <a:extLst>
              <a:ext uri="{FF2B5EF4-FFF2-40B4-BE49-F238E27FC236}">
                <a16:creationId xmlns:a16="http://schemas.microsoft.com/office/drawing/2014/main" id="{C069AC23-83AD-64B9-3719-5CA44472C489}"/>
              </a:ext>
            </a:extLst>
          </p:cNvPr>
          <p:cNvPicPr>
            <a:picLocks noChangeAspect="1"/>
          </p:cNvPicPr>
          <p:nvPr/>
        </p:nvPicPr>
        <p:blipFill>
          <a:blip r:embed="rId10"/>
          <a:stretch>
            <a:fillRect/>
          </a:stretch>
        </p:blipFill>
        <p:spPr>
          <a:xfrm>
            <a:off x="685800" y="51189"/>
            <a:ext cx="17057028" cy="4594990"/>
          </a:xfrm>
          <a:prstGeom prst="rect">
            <a:avLst/>
          </a:prstGeom>
        </p:spPr>
      </p:pic>
    </p:spTree>
    <p:extLst>
      <p:ext uri="{BB962C8B-B14F-4D97-AF65-F5344CB8AC3E}">
        <p14:creationId xmlns:p14="http://schemas.microsoft.com/office/powerpoint/2010/main" val="2707314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518"/>
            </a:stretch>
          </a:blipFill>
        </p:spPr>
        <p:txBody>
          <a:bodyPr/>
          <a:lstStyle/>
          <a:p>
            <a:endParaRPr lang="en-US"/>
          </a:p>
        </p:txBody>
      </p:sp>
      <p:sp>
        <p:nvSpPr>
          <p:cNvPr id="4" name="Freeform 4"/>
          <p:cNvSpPr/>
          <p:nvPr/>
        </p:nvSpPr>
        <p:spPr>
          <a:xfrm>
            <a:off x="1028700" y="1755559"/>
            <a:ext cx="3871279" cy="4594990"/>
          </a:xfrm>
          <a:custGeom>
            <a:avLst/>
            <a:gdLst/>
            <a:ahLst/>
            <a:cxnLst/>
            <a:rect l="l" t="t" r="r" b="b"/>
            <a:pathLst>
              <a:path w="3871279" h="4594990">
                <a:moveTo>
                  <a:pt x="0" y="0"/>
                </a:moveTo>
                <a:lnTo>
                  <a:pt x="3871279" y="0"/>
                </a:lnTo>
                <a:lnTo>
                  <a:pt x="3871279" y="4594990"/>
                </a:lnTo>
                <a:lnTo>
                  <a:pt x="0" y="45949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4899979" y="4649847"/>
            <a:ext cx="2408074" cy="1700702"/>
          </a:xfrm>
          <a:custGeom>
            <a:avLst/>
            <a:gdLst/>
            <a:ahLst/>
            <a:cxnLst/>
            <a:rect l="l" t="t" r="r" b="b"/>
            <a:pathLst>
              <a:path w="2408074" h="1700702">
                <a:moveTo>
                  <a:pt x="0" y="0"/>
                </a:moveTo>
                <a:lnTo>
                  <a:pt x="2408074" y="0"/>
                </a:lnTo>
                <a:lnTo>
                  <a:pt x="2408074" y="1700702"/>
                </a:lnTo>
                <a:lnTo>
                  <a:pt x="0" y="17007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16" name="Hình ảnh 25" descr="Ảnh có chứa đồ chơi, LEGO&#10;&#10;Mô tả được tạo tự động">
            <a:extLst>
              <a:ext uri="{FF2B5EF4-FFF2-40B4-BE49-F238E27FC236}">
                <a16:creationId xmlns:a16="http://schemas.microsoft.com/office/drawing/2014/main" id="{AD7A0581-B801-4F23-818A-D1D7C2D7BD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10000" y="3484085"/>
            <a:ext cx="9775431" cy="6546310"/>
          </a:xfrm>
          <a:prstGeom prst="rect">
            <a:avLst/>
          </a:prstGeom>
        </p:spPr>
      </p:pic>
      <p:pic>
        <p:nvPicPr>
          <p:cNvPr id="17" name="Picture 12">
            <a:extLst>
              <a:ext uri="{FF2B5EF4-FFF2-40B4-BE49-F238E27FC236}">
                <a16:creationId xmlns:a16="http://schemas.microsoft.com/office/drawing/2014/main" id="{8F706862-AF68-4C76-B253-4221415124A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751264" y="1498995"/>
            <a:ext cx="7385552" cy="921588"/>
          </a:xfrm>
          <a:prstGeom prst="rect">
            <a:avLst/>
          </a:prstGeom>
        </p:spPr>
      </p:pic>
      <p:pic>
        <p:nvPicPr>
          <p:cNvPr id="3" name="Picture 2">
            <a:extLst>
              <a:ext uri="{FF2B5EF4-FFF2-40B4-BE49-F238E27FC236}">
                <a16:creationId xmlns:a16="http://schemas.microsoft.com/office/drawing/2014/main" id="{67935A83-F07D-F9E5-B00F-EE9F1F56131A}"/>
              </a:ext>
            </a:extLst>
          </p:cNvPr>
          <p:cNvPicPr>
            <a:picLocks noChangeAspect="1"/>
          </p:cNvPicPr>
          <p:nvPr/>
        </p:nvPicPr>
        <p:blipFill>
          <a:blip r:embed="rId10"/>
          <a:stretch>
            <a:fillRect/>
          </a:stretch>
        </p:blipFill>
        <p:spPr>
          <a:xfrm>
            <a:off x="17585" y="1893123"/>
            <a:ext cx="18021338" cy="2127688"/>
          </a:xfrm>
          <a:prstGeom prst="rect">
            <a:avLst/>
          </a:prstGeom>
        </p:spPr>
      </p:pic>
      <p:pic>
        <p:nvPicPr>
          <p:cNvPr id="5" name="Picture 4">
            <a:extLst>
              <a:ext uri="{FF2B5EF4-FFF2-40B4-BE49-F238E27FC236}">
                <a16:creationId xmlns:a16="http://schemas.microsoft.com/office/drawing/2014/main" id="{F5FE1597-2F84-5D64-5C50-7D70782AD220}"/>
              </a:ext>
            </a:extLst>
          </p:cNvPr>
          <p:cNvPicPr>
            <a:picLocks noChangeAspect="1"/>
          </p:cNvPicPr>
          <p:nvPr/>
        </p:nvPicPr>
        <p:blipFill>
          <a:blip r:embed="rId11"/>
          <a:stretch>
            <a:fillRect/>
          </a:stretch>
        </p:blipFill>
        <p:spPr>
          <a:xfrm>
            <a:off x="5012017" y="154047"/>
            <a:ext cx="7754784" cy="253615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8518"/>
            </a:stretch>
          </a:blipFill>
        </p:spPr>
        <p:txBody>
          <a:bodyPr/>
          <a:lstStyle/>
          <a:p>
            <a:endParaRPr lang="en-US"/>
          </a:p>
        </p:txBody>
      </p:sp>
      <p:sp>
        <p:nvSpPr>
          <p:cNvPr id="3" name="Freeform 3"/>
          <p:cNvSpPr/>
          <p:nvPr/>
        </p:nvSpPr>
        <p:spPr>
          <a:xfrm>
            <a:off x="1028700" y="1755559"/>
            <a:ext cx="3871279" cy="4594990"/>
          </a:xfrm>
          <a:custGeom>
            <a:avLst/>
            <a:gdLst/>
            <a:ahLst/>
            <a:cxnLst/>
            <a:rect l="l" t="t" r="r" b="b"/>
            <a:pathLst>
              <a:path w="3871279" h="4594990">
                <a:moveTo>
                  <a:pt x="0" y="0"/>
                </a:moveTo>
                <a:lnTo>
                  <a:pt x="3871279" y="0"/>
                </a:lnTo>
                <a:lnTo>
                  <a:pt x="3871279" y="4594990"/>
                </a:lnTo>
                <a:lnTo>
                  <a:pt x="0" y="45949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5965497" y="4648114"/>
            <a:ext cx="2408074" cy="1700702"/>
          </a:xfrm>
          <a:custGeom>
            <a:avLst/>
            <a:gdLst/>
            <a:ahLst/>
            <a:cxnLst/>
            <a:rect l="l" t="t" r="r" b="b"/>
            <a:pathLst>
              <a:path w="2408074" h="1700702">
                <a:moveTo>
                  <a:pt x="0" y="0"/>
                </a:moveTo>
                <a:lnTo>
                  <a:pt x="2408074" y="0"/>
                </a:lnTo>
                <a:lnTo>
                  <a:pt x="2408074" y="1700702"/>
                </a:lnTo>
                <a:lnTo>
                  <a:pt x="0" y="17007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5210978" y="6922718"/>
            <a:ext cx="2046060" cy="2241699"/>
          </a:xfrm>
          <a:custGeom>
            <a:avLst/>
            <a:gdLst/>
            <a:ahLst/>
            <a:cxnLst/>
            <a:rect l="l" t="t" r="r" b="b"/>
            <a:pathLst>
              <a:path w="2046060" h="2241699">
                <a:moveTo>
                  <a:pt x="0" y="0"/>
                </a:moveTo>
                <a:lnTo>
                  <a:pt x="2046060" y="0"/>
                </a:lnTo>
                <a:lnTo>
                  <a:pt x="2046060" y="2241699"/>
                </a:lnTo>
                <a:lnTo>
                  <a:pt x="0" y="224169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p:cNvSpPr/>
          <p:nvPr/>
        </p:nvSpPr>
        <p:spPr>
          <a:xfrm>
            <a:off x="5088435" y="8045301"/>
            <a:ext cx="2046060" cy="2241699"/>
          </a:xfrm>
          <a:custGeom>
            <a:avLst/>
            <a:gdLst/>
            <a:ahLst/>
            <a:cxnLst/>
            <a:rect l="l" t="t" r="r" b="b"/>
            <a:pathLst>
              <a:path w="2046060" h="2241699">
                <a:moveTo>
                  <a:pt x="0" y="0"/>
                </a:moveTo>
                <a:lnTo>
                  <a:pt x="2046060" y="0"/>
                </a:lnTo>
                <a:lnTo>
                  <a:pt x="2046060" y="2241699"/>
                </a:lnTo>
                <a:lnTo>
                  <a:pt x="0" y="224169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Freeform 8"/>
          <p:cNvSpPr/>
          <p:nvPr/>
        </p:nvSpPr>
        <p:spPr>
          <a:xfrm>
            <a:off x="2364264" y="7770093"/>
            <a:ext cx="1906960" cy="2089299"/>
          </a:xfrm>
          <a:custGeom>
            <a:avLst/>
            <a:gdLst/>
            <a:ahLst/>
            <a:cxnLst/>
            <a:rect l="l" t="t" r="r" b="b"/>
            <a:pathLst>
              <a:path w="1906960" h="2089299">
                <a:moveTo>
                  <a:pt x="0" y="0"/>
                </a:moveTo>
                <a:lnTo>
                  <a:pt x="1906961" y="0"/>
                </a:lnTo>
                <a:lnTo>
                  <a:pt x="1906961" y="2089300"/>
                </a:lnTo>
                <a:lnTo>
                  <a:pt x="0" y="20893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a:off x="7353570" y="7770093"/>
            <a:ext cx="2046060" cy="2241699"/>
          </a:xfrm>
          <a:custGeom>
            <a:avLst/>
            <a:gdLst/>
            <a:ahLst/>
            <a:cxnLst/>
            <a:rect l="l" t="t" r="r" b="b"/>
            <a:pathLst>
              <a:path w="2046060" h="2241699">
                <a:moveTo>
                  <a:pt x="0" y="0"/>
                </a:moveTo>
                <a:lnTo>
                  <a:pt x="2046060" y="0"/>
                </a:lnTo>
                <a:lnTo>
                  <a:pt x="2046060" y="2241700"/>
                </a:lnTo>
                <a:lnTo>
                  <a:pt x="0" y="22417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a:off x="8583121" y="5982014"/>
            <a:ext cx="2046060" cy="2241699"/>
          </a:xfrm>
          <a:custGeom>
            <a:avLst/>
            <a:gdLst/>
            <a:ahLst/>
            <a:cxnLst/>
            <a:rect l="l" t="t" r="r" b="b"/>
            <a:pathLst>
              <a:path w="2046060" h="2241699">
                <a:moveTo>
                  <a:pt x="0" y="0"/>
                </a:moveTo>
                <a:lnTo>
                  <a:pt x="2046060" y="0"/>
                </a:lnTo>
                <a:lnTo>
                  <a:pt x="2046060" y="2241700"/>
                </a:lnTo>
                <a:lnTo>
                  <a:pt x="0" y="22417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Freeform 11"/>
          <p:cNvSpPr/>
          <p:nvPr/>
        </p:nvSpPr>
        <p:spPr>
          <a:xfrm>
            <a:off x="10682815" y="7331819"/>
            <a:ext cx="2046060" cy="2241699"/>
          </a:xfrm>
          <a:custGeom>
            <a:avLst/>
            <a:gdLst/>
            <a:ahLst/>
            <a:cxnLst/>
            <a:rect l="l" t="t" r="r" b="b"/>
            <a:pathLst>
              <a:path w="2046060" h="2241699">
                <a:moveTo>
                  <a:pt x="0" y="0"/>
                </a:moveTo>
                <a:lnTo>
                  <a:pt x="2046060" y="0"/>
                </a:lnTo>
                <a:lnTo>
                  <a:pt x="2046060" y="2241699"/>
                </a:lnTo>
                <a:lnTo>
                  <a:pt x="0" y="224169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Freeform 12"/>
          <p:cNvSpPr/>
          <p:nvPr/>
        </p:nvSpPr>
        <p:spPr>
          <a:xfrm>
            <a:off x="11792978" y="6210969"/>
            <a:ext cx="2046060" cy="2241699"/>
          </a:xfrm>
          <a:custGeom>
            <a:avLst/>
            <a:gdLst/>
            <a:ahLst/>
            <a:cxnLst/>
            <a:rect l="l" t="t" r="r" b="b"/>
            <a:pathLst>
              <a:path w="2046060" h="2241699">
                <a:moveTo>
                  <a:pt x="0" y="0"/>
                </a:moveTo>
                <a:lnTo>
                  <a:pt x="2046060" y="0"/>
                </a:lnTo>
                <a:lnTo>
                  <a:pt x="2046060" y="2241700"/>
                </a:lnTo>
                <a:lnTo>
                  <a:pt x="0" y="22417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Freeform 13"/>
          <p:cNvSpPr/>
          <p:nvPr/>
        </p:nvSpPr>
        <p:spPr>
          <a:xfrm flipH="1">
            <a:off x="12773520" y="7693893"/>
            <a:ext cx="2046060" cy="2241699"/>
          </a:xfrm>
          <a:custGeom>
            <a:avLst/>
            <a:gdLst/>
            <a:ahLst/>
            <a:cxnLst/>
            <a:rect l="l" t="t" r="r" b="b"/>
            <a:pathLst>
              <a:path w="2046060" h="2241699">
                <a:moveTo>
                  <a:pt x="2046060" y="0"/>
                </a:moveTo>
                <a:lnTo>
                  <a:pt x="0" y="0"/>
                </a:lnTo>
                <a:lnTo>
                  <a:pt x="0" y="2241700"/>
                </a:lnTo>
                <a:lnTo>
                  <a:pt x="2046060" y="2241700"/>
                </a:lnTo>
                <a:lnTo>
                  <a:pt x="204606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Freeform 14"/>
          <p:cNvSpPr/>
          <p:nvPr/>
        </p:nvSpPr>
        <p:spPr>
          <a:xfrm flipH="1">
            <a:off x="14747642" y="6212702"/>
            <a:ext cx="2046060" cy="2241699"/>
          </a:xfrm>
          <a:custGeom>
            <a:avLst/>
            <a:gdLst/>
            <a:ahLst/>
            <a:cxnLst/>
            <a:rect l="l" t="t" r="r" b="b"/>
            <a:pathLst>
              <a:path w="2046060" h="2241699">
                <a:moveTo>
                  <a:pt x="2046060" y="0"/>
                </a:moveTo>
                <a:lnTo>
                  <a:pt x="0" y="0"/>
                </a:lnTo>
                <a:lnTo>
                  <a:pt x="0" y="2241700"/>
                </a:lnTo>
                <a:lnTo>
                  <a:pt x="2046060" y="2241700"/>
                </a:lnTo>
                <a:lnTo>
                  <a:pt x="204606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5" name="Rectangle: Rounded Corners 21">
            <a:extLst>
              <a:ext uri="{FF2B5EF4-FFF2-40B4-BE49-F238E27FC236}">
                <a16:creationId xmlns:a16="http://schemas.microsoft.com/office/drawing/2014/main" id="{77F8FD5B-D47E-4E73-B8B0-C935DA69B392}"/>
              </a:ext>
            </a:extLst>
          </p:cNvPr>
          <p:cNvSpPr/>
          <p:nvPr/>
        </p:nvSpPr>
        <p:spPr>
          <a:xfrm>
            <a:off x="601352" y="487288"/>
            <a:ext cx="17373599" cy="9362660"/>
          </a:xfrm>
          <a:prstGeom prst="roundRect">
            <a:avLst>
              <a:gd name="adj" fmla="val 11589"/>
            </a:avLst>
          </a:prstGeom>
          <a:solidFill>
            <a:schemeClr val="bg1">
              <a:alpha val="41000"/>
            </a:schemeClr>
          </a:solidFill>
          <a:ln w="762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Rectangle: Rounded Corners 21">
            <a:extLst>
              <a:ext uri="{FF2B5EF4-FFF2-40B4-BE49-F238E27FC236}">
                <a16:creationId xmlns:a16="http://schemas.microsoft.com/office/drawing/2014/main" id="{F757B132-D3D5-4C16-8460-8EC285AB8281}"/>
              </a:ext>
            </a:extLst>
          </p:cNvPr>
          <p:cNvSpPr/>
          <p:nvPr/>
        </p:nvSpPr>
        <p:spPr>
          <a:xfrm>
            <a:off x="2600782" y="2169976"/>
            <a:ext cx="13782217" cy="6996173"/>
          </a:xfrm>
          <a:prstGeom prst="roundRect">
            <a:avLst>
              <a:gd name="adj" fmla="val 11589"/>
            </a:avLst>
          </a:prstGeom>
          <a:solidFill>
            <a:schemeClr val="bg1">
              <a:alpha val="79000"/>
            </a:schemeClr>
          </a:solidFill>
          <a:ln w="762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7" name="Group 16">
            <a:extLst>
              <a:ext uri="{FF2B5EF4-FFF2-40B4-BE49-F238E27FC236}">
                <a16:creationId xmlns:a16="http://schemas.microsoft.com/office/drawing/2014/main" id="{A614CFF2-B4E2-45AD-89DB-438C36796EF8}"/>
              </a:ext>
            </a:extLst>
          </p:cNvPr>
          <p:cNvGrpSpPr/>
          <p:nvPr/>
        </p:nvGrpSpPr>
        <p:grpSpPr>
          <a:xfrm>
            <a:off x="7415418" y="2812726"/>
            <a:ext cx="4262481" cy="1571721"/>
            <a:chOff x="2114282" y="108649"/>
            <a:chExt cx="7288035" cy="1571721"/>
          </a:xfrm>
        </p:grpSpPr>
        <p:sp>
          <p:nvSpPr>
            <p:cNvPr id="18" name="TextBox 17">
              <a:extLst>
                <a:ext uri="{FF2B5EF4-FFF2-40B4-BE49-F238E27FC236}">
                  <a16:creationId xmlns:a16="http://schemas.microsoft.com/office/drawing/2014/main" id="{EB41AE73-5054-4474-BC33-D6B591D93E7F}"/>
                </a:ext>
              </a:extLst>
            </p:cNvPr>
            <p:cNvSpPr txBox="1"/>
            <p:nvPr/>
          </p:nvSpPr>
          <p:spPr>
            <a:xfrm>
              <a:off x="2114282" y="108649"/>
              <a:ext cx="7265377" cy="1569660"/>
            </a:xfrm>
            <a:prstGeom prst="rect">
              <a:avLst/>
            </a:prstGeom>
            <a:noFill/>
          </p:spPr>
          <p:txBody>
            <a:bodyPr wrap="square">
              <a:prstTxWarp prst="textArchUp">
                <a:avLst/>
              </a:prstTxWarp>
              <a:spAutoFit/>
            </a:bodyPr>
            <a:lstStyle/>
            <a:p>
              <a:pPr algn="ctr"/>
              <a:r>
                <a:rPr lang="en-US" sz="9600" b="1" err="1">
                  <a:ln w="292100">
                    <a:solidFill>
                      <a:schemeClr val="bg1"/>
                    </a:solidFill>
                    <a:prstDash val="solid"/>
                  </a:ln>
                  <a:solidFill>
                    <a:srgbClr val="0070C0"/>
                  </a:solidFill>
                  <a:effectLst>
                    <a:outerShdw blurRad="12700" dist="38100" dir="2700000" algn="tl" rotWithShape="0">
                      <a:schemeClr val="accent5">
                        <a:lumMod val="60000"/>
                        <a:lumOff val="40000"/>
                      </a:schemeClr>
                    </a:outerShdw>
                  </a:effectLst>
                  <a:latin typeface="LNTH-LuoLuoNotangYuanTi 1" pitchFamily="2" charset="-128"/>
                  <a:ea typeface="LNTH-LuoLuoNotangYuanTi 1" pitchFamily="2" charset="-128"/>
                  <a:cs typeface="LNTH-LuoLuoNotangYuanTi 1" pitchFamily="2" charset="-128"/>
                </a:rPr>
                <a:t>Đọc</a:t>
              </a:r>
              <a:r>
                <a:rPr lang="en-US" sz="9600" b="1">
                  <a:ln w="292100">
                    <a:solidFill>
                      <a:schemeClr val="bg1"/>
                    </a:solidFill>
                    <a:prstDash val="solid"/>
                  </a:ln>
                  <a:solidFill>
                    <a:srgbClr val="0070C0"/>
                  </a:solidFill>
                  <a:effectLst>
                    <a:outerShdw blurRad="12700" dist="38100" dir="2700000" algn="tl" rotWithShape="0">
                      <a:schemeClr val="accent5">
                        <a:lumMod val="60000"/>
                        <a:lumOff val="40000"/>
                      </a:schemeClr>
                    </a:outerShdw>
                  </a:effectLst>
                  <a:latin typeface="LNTH-LuoLuoNotangYuanTi 1" pitchFamily="2" charset="-128"/>
                  <a:ea typeface="LNTH-LuoLuoNotangYuanTi 1" pitchFamily="2" charset="-128"/>
                  <a:cs typeface="LNTH-LuoLuoNotangYuanTi 1" pitchFamily="2" charset="-128"/>
                </a:rPr>
                <a:t> mẫu</a:t>
              </a:r>
              <a:endParaRPr lang="en-US" sz="9600" b="1" dirty="0">
                <a:ln w="292100">
                  <a:solidFill>
                    <a:schemeClr val="bg1"/>
                  </a:solidFill>
                  <a:prstDash val="solid"/>
                </a:ln>
                <a:solidFill>
                  <a:srgbClr val="0070C0"/>
                </a:solidFill>
                <a:effectLst>
                  <a:outerShdw blurRad="12700" dist="38100" dir="2700000" algn="tl" rotWithShape="0">
                    <a:schemeClr val="accent5">
                      <a:lumMod val="60000"/>
                      <a:lumOff val="40000"/>
                    </a:schemeClr>
                  </a:outerShdw>
                </a:effectLst>
                <a:latin typeface="LNTH-LuoLuoNotangYuanTi 1" pitchFamily="2" charset="-128"/>
                <a:ea typeface="LNTH-LuoLuoNotangYuanTi 1" pitchFamily="2" charset="-128"/>
                <a:cs typeface="LNTH-LuoLuoNotangYuanTi 1" pitchFamily="2" charset="-128"/>
              </a:endParaRPr>
            </a:p>
          </p:txBody>
        </p:sp>
        <p:sp>
          <p:nvSpPr>
            <p:cNvPr id="19" name="TextBox 18">
              <a:extLst>
                <a:ext uri="{FF2B5EF4-FFF2-40B4-BE49-F238E27FC236}">
                  <a16:creationId xmlns:a16="http://schemas.microsoft.com/office/drawing/2014/main" id="{4CD86AA1-C929-4BBA-94C5-E0DC5885F9BF}"/>
                </a:ext>
              </a:extLst>
            </p:cNvPr>
            <p:cNvSpPr txBox="1"/>
            <p:nvPr/>
          </p:nvSpPr>
          <p:spPr>
            <a:xfrm>
              <a:off x="2136939" y="110710"/>
              <a:ext cx="7265378" cy="1569660"/>
            </a:xfrm>
            <a:prstGeom prst="rect">
              <a:avLst/>
            </a:prstGeom>
            <a:noFill/>
          </p:spPr>
          <p:txBody>
            <a:bodyPr wrap="square">
              <a:prstTxWarp prst="textArchUp">
                <a:avLst/>
              </a:prstTxWarp>
              <a:spAutoFit/>
            </a:bodyPr>
            <a:lstStyle/>
            <a:p>
              <a:pPr algn="ctr"/>
              <a:r>
                <a:rPr lang="en-US" sz="9600" b="1" err="1">
                  <a:ln w="9525">
                    <a:solidFill>
                      <a:schemeClr val="bg1"/>
                    </a:solidFill>
                    <a:prstDash val="solid"/>
                  </a:ln>
                  <a:solidFill>
                    <a:srgbClr val="0070C0"/>
                  </a:solidFill>
                  <a:effectLst>
                    <a:outerShdw blurRad="12700" dist="38100" dir="2700000" algn="tl" rotWithShape="0">
                      <a:schemeClr val="accent5">
                        <a:lumMod val="60000"/>
                        <a:lumOff val="40000"/>
                      </a:schemeClr>
                    </a:outerShdw>
                  </a:effectLst>
                  <a:latin typeface="LNTH-LuoLuoNotangYuanTi 1" pitchFamily="2" charset="-128"/>
                  <a:ea typeface="LNTH-LuoLuoNotangYuanTi 1" pitchFamily="2" charset="-128"/>
                  <a:cs typeface="LNTH-LuoLuoNotangYuanTi 1" pitchFamily="2" charset="-128"/>
                </a:rPr>
                <a:t>Đọc</a:t>
              </a:r>
              <a:r>
                <a:rPr lang="en-US" sz="9600" b="1">
                  <a:ln w="9525">
                    <a:solidFill>
                      <a:schemeClr val="bg1"/>
                    </a:solidFill>
                    <a:prstDash val="solid"/>
                  </a:ln>
                  <a:solidFill>
                    <a:srgbClr val="0070C0"/>
                  </a:solidFill>
                  <a:effectLst>
                    <a:outerShdw blurRad="12700" dist="38100" dir="2700000" algn="tl" rotWithShape="0">
                      <a:schemeClr val="accent5">
                        <a:lumMod val="60000"/>
                        <a:lumOff val="40000"/>
                      </a:schemeClr>
                    </a:outerShdw>
                  </a:effectLst>
                  <a:latin typeface="LNTH-LuoLuoNotangYuanTi 1" pitchFamily="2" charset="-128"/>
                  <a:ea typeface="LNTH-LuoLuoNotangYuanTi 1" pitchFamily="2" charset="-128"/>
                  <a:cs typeface="LNTH-LuoLuoNotangYuanTi 1" pitchFamily="2" charset="-128"/>
                </a:rPr>
                <a:t> mẫu</a:t>
              </a:r>
              <a:endParaRPr lang="en-US" sz="9600" b="1" dirty="0">
                <a:ln w="9525">
                  <a:solidFill>
                    <a:schemeClr val="bg1"/>
                  </a:solidFill>
                  <a:prstDash val="solid"/>
                </a:ln>
                <a:solidFill>
                  <a:srgbClr val="0070C0"/>
                </a:solidFill>
                <a:effectLst>
                  <a:outerShdw blurRad="12700" dist="38100" dir="2700000" algn="tl" rotWithShape="0">
                    <a:schemeClr val="accent5">
                      <a:lumMod val="60000"/>
                      <a:lumOff val="40000"/>
                    </a:schemeClr>
                  </a:outerShdw>
                </a:effectLst>
                <a:latin typeface="LNTH-LuoLuoNotangYuanTi 1" pitchFamily="2" charset="-128"/>
                <a:ea typeface="LNTH-LuoLuoNotangYuanTi 1" pitchFamily="2" charset="-128"/>
                <a:cs typeface="LNTH-LuoLuoNotangYuanTi 1" pitchFamily="2" charset="-128"/>
              </a:endParaRPr>
            </a:p>
          </p:txBody>
        </p:sp>
      </p:grpSp>
      <p:grpSp>
        <p:nvGrpSpPr>
          <p:cNvPr id="20" name="Group 5">
            <a:extLst>
              <a:ext uri="{FF2B5EF4-FFF2-40B4-BE49-F238E27FC236}">
                <a16:creationId xmlns:a16="http://schemas.microsoft.com/office/drawing/2014/main" id="{93E77F7E-1475-4C5A-B380-37EAADE3DD18}"/>
              </a:ext>
            </a:extLst>
          </p:cNvPr>
          <p:cNvGrpSpPr/>
          <p:nvPr/>
        </p:nvGrpSpPr>
        <p:grpSpPr>
          <a:xfrm>
            <a:off x="4287325" y="3497204"/>
            <a:ext cx="3172408" cy="1636095"/>
            <a:chOff x="139959" y="1387023"/>
            <a:chExt cx="3172408" cy="1636095"/>
          </a:xfrm>
        </p:grpSpPr>
        <p:sp>
          <p:nvSpPr>
            <p:cNvPr id="21" name="Rectangle: Rounded Corners 14">
              <a:extLst>
                <a:ext uri="{FF2B5EF4-FFF2-40B4-BE49-F238E27FC236}">
                  <a16:creationId xmlns:a16="http://schemas.microsoft.com/office/drawing/2014/main" id="{4D558352-68AD-4BE0-AA72-7F380DD45650}"/>
                </a:ext>
              </a:extLst>
            </p:cNvPr>
            <p:cNvSpPr/>
            <p:nvPr/>
          </p:nvSpPr>
          <p:spPr>
            <a:xfrm>
              <a:off x="456732" y="1860552"/>
              <a:ext cx="2855635" cy="1162566"/>
            </a:xfrm>
            <a:custGeom>
              <a:avLst/>
              <a:gdLst>
                <a:gd name="connsiteX0" fmla="*/ 0 w 2855635"/>
                <a:gd name="connsiteY0" fmla="*/ 283910 h 1162566"/>
                <a:gd name="connsiteX1" fmla="*/ 283910 w 2855635"/>
                <a:gd name="connsiteY1" fmla="*/ 0 h 1162566"/>
                <a:gd name="connsiteX2" fmla="*/ 2571725 w 2855635"/>
                <a:gd name="connsiteY2" fmla="*/ 0 h 1162566"/>
                <a:gd name="connsiteX3" fmla="*/ 2855635 w 2855635"/>
                <a:gd name="connsiteY3" fmla="*/ 283910 h 1162566"/>
                <a:gd name="connsiteX4" fmla="*/ 2855635 w 2855635"/>
                <a:gd name="connsiteY4" fmla="*/ 878656 h 1162566"/>
                <a:gd name="connsiteX5" fmla="*/ 2571725 w 2855635"/>
                <a:gd name="connsiteY5" fmla="*/ 1162566 h 1162566"/>
                <a:gd name="connsiteX6" fmla="*/ 283910 w 2855635"/>
                <a:gd name="connsiteY6" fmla="*/ 1162566 h 1162566"/>
                <a:gd name="connsiteX7" fmla="*/ 0 w 2855635"/>
                <a:gd name="connsiteY7" fmla="*/ 878656 h 1162566"/>
                <a:gd name="connsiteX8" fmla="*/ 0 w 2855635"/>
                <a:gd name="connsiteY8" fmla="*/ 283910 h 116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5635" h="1162566" fill="none" extrusionOk="0">
                  <a:moveTo>
                    <a:pt x="0" y="283910"/>
                  </a:moveTo>
                  <a:cubicBezTo>
                    <a:pt x="-7135" y="152114"/>
                    <a:pt x="106287" y="-13994"/>
                    <a:pt x="283910" y="0"/>
                  </a:cubicBezTo>
                  <a:cubicBezTo>
                    <a:pt x="1364583" y="-35273"/>
                    <a:pt x="1633748" y="-144294"/>
                    <a:pt x="2571725" y="0"/>
                  </a:cubicBezTo>
                  <a:cubicBezTo>
                    <a:pt x="2732144" y="1102"/>
                    <a:pt x="2848262" y="120894"/>
                    <a:pt x="2855635" y="283910"/>
                  </a:cubicBezTo>
                  <a:cubicBezTo>
                    <a:pt x="2826382" y="534842"/>
                    <a:pt x="2815394" y="759918"/>
                    <a:pt x="2855635" y="878656"/>
                  </a:cubicBezTo>
                  <a:cubicBezTo>
                    <a:pt x="2861015" y="1031386"/>
                    <a:pt x="2745192" y="1144496"/>
                    <a:pt x="2571725" y="1162566"/>
                  </a:cubicBezTo>
                  <a:cubicBezTo>
                    <a:pt x="2113564" y="1240091"/>
                    <a:pt x="787242" y="1118863"/>
                    <a:pt x="283910" y="1162566"/>
                  </a:cubicBezTo>
                  <a:cubicBezTo>
                    <a:pt x="110929" y="1158082"/>
                    <a:pt x="-13467" y="1035271"/>
                    <a:pt x="0" y="878656"/>
                  </a:cubicBezTo>
                  <a:cubicBezTo>
                    <a:pt x="13131" y="645396"/>
                    <a:pt x="-27836" y="566914"/>
                    <a:pt x="0" y="283910"/>
                  </a:cubicBezTo>
                  <a:close/>
                </a:path>
                <a:path w="2855635" h="1162566" stroke="0" extrusionOk="0">
                  <a:moveTo>
                    <a:pt x="0" y="283910"/>
                  </a:moveTo>
                  <a:cubicBezTo>
                    <a:pt x="-5952" y="106547"/>
                    <a:pt x="106258" y="16890"/>
                    <a:pt x="283910" y="0"/>
                  </a:cubicBezTo>
                  <a:cubicBezTo>
                    <a:pt x="1118454" y="-95379"/>
                    <a:pt x="1518740" y="58096"/>
                    <a:pt x="2571725" y="0"/>
                  </a:cubicBezTo>
                  <a:cubicBezTo>
                    <a:pt x="2723832" y="-3303"/>
                    <a:pt x="2846626" y="120636"/>
                    <a:pt x="2855635" y="283910"/>
                  </a:cubicBezTo>
                  <a:cubicBezTo>
                    <a:pt x="2859320" y="508945"/>
                    <a:pt x="2841054" y="619812"/>
                    <a:pt x="2855635" y="878656"/>
                  </a:cubicBezTo>
                  <a:cubicBezTo>
                    <a:pt x="2860075" y="1030178"/>
                    <a:pt x="2714697" y="1148792"/>
                    <a:pt x="2571725" y="1162566"/>
                  </a:cubicBezTo>
                  <a:cubicBezTo>
                    <a:pt x="1517577" y="1102660"/>
                    <a:pt x="746900" y="1245080"/>
                    <a:pt x="283910" y="1162566"/>
                  </a:cubicBezTo>
                  <a:cubicBezTo>
                    <a:pt x="113773" y="1165863"/>
                    <a:pt x="-7462" y="1043028"/>
                    <a:pt x="0" y="878656"/>
                  </a:cubicBezTo>
                  <a:cubicBezTo>
                    <a:pt x="26755" y="731827"/>
                    <a:pt x="-52179" y="399765"/>
                    <a:pt x="0" y="283910"/>
                  </a:cubicBezTo>
                  <a:close/>
                </a:path>
              </a:pathLst>
            </a:custGeom>
            <a:solidFill>
              <a:schemeClr val="bg1">
                <a:alpha val="82000"/>
              </a:schemeClr>
            </a:solidFill>
            <a:ln w="28575">
              <a:solidFill>
                <a:srgbClr val="002060"/>
              </a:solidFill>
              <a:extLst>
                <a:ext uri="{C807C97D-BFC1-408E-A445-0C87EB9F89A2}">
                  <ask:lineSketchStyleProps xmlns:ask="http://schemas.microsoft.com/office/drawing/2018/sketchyshapes" sd="3906556544">
                    <a:prstGeom prst="roundRect">
                      <a:avLst>
                        <a:gd name="adj" fmla="val 24421"/>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err="1">
                  <a:solidFill>
                    <a:srgbClr val="002060"/>
                  </a:solidFill>
                  <a:latin typeface="UTM Duepuntozero" panose="02040603050506020204" pitchFamily="18" charset="0"/>
                </a:rPr>
                <a:t>Mắt</a:t>
              </a:r>
              <a:r>
                <a:rPr lang="en-US" sz="4800" b="1" dirty="0">
                  <a:solidFill>
                    <a:srgbClr val="002060"/>
                  </a:solidFill>
                  <a:latin typeface="UTM Duepuntozero" panose="02040603050506020204" pitchFamily="18" charset="0"/>
                </a:rPr>
                <a:t> </a:t>
              </a:r>
              <a:r>
                <a:rPr lang="en-US" sz="4800" b="1" dirty="0" err="1">
                  <a:solidFill>
                    <a:srgbClr val="002060"/>
                  </a:solidFill>
                  <a:latin typeface="UTM Duepuntozero" panose="02040603050506020204" pitchFamily="18" charset="0"/>
                </a:rPr>
                <a:t>dõi</a:t>
              </a:r>
              <a:endParaRPr lang="en-US" sz="4800" b="1" dirty="0">
                <a:solidFill>
                  <a:srgbClr val="002060"/>
                </a:solidFill>
                <a:latin typeface="UTM Duepuntozero" panose="02040603050506020204" pitchFamily="18" charset="0"/>
              </a:endParaRPr>
            </a:p>
          </p:txBody>
        </p:sp>
        <p:pic>
          <p:nvPicPr>
            <p:cNvPr id="22" name="Picture 10">
              <a:extLst>
                <a:ext uri="{FF2B5EF4-FFF2-40B4-BE49-F238E27FC236}">
                  <a16:creationId xmlns:a16="http://schemas.microsoft.com/office/drawing/2014/main" id="{D98BA2A7-11BB-478E-B6FA-83ABAD783CB0}"/>
                </a:ext>
              </a:extLst>
            </p:cNvPr>
            <p:cNvPicPr>
              <a:picLocks noChangeAspect="1"/>
            </p:cNvPicPr>
            <p:nvPr/>
          </p:nvPicPr>
          <p:blipFill>
            <a:blip r:embed="rId10"/>
            <a:stretch>
              <a:fillRect/>
            </a:stretch>
          </p:blipFill>
          <p:spPr>
            <a:xfrm>
              <a:off x="139959" y="1387023"/>
              <a:ext cx="947057" cy="947057"/>
            </a:xfrm>
            <a:prstGeom prst="rect">
              <a:avLst/>
            </a:prstGeom>
          </p:spPr>
        </p:pic>
      </p:grpSp>
      <p:grpSp>
        <p:nvGrpSpPr>
          <p:cNvPr id="23" name="Group 11">
            <a:extLst>
              <a:ext uri="{FF2B5EF4-FFF2-40B4-BE49-F238E27FC236}">
                <a16:creationId xmlns:a16="http://schemas.microsoft.com/office/drawing/2014/main" id="{9F8E80AC-0558-409A-8D0C-9F8C442A4DDE}"/>
              </a:ext>
            </a:extLst>
          </p:cNvPr>
          <p:cNvGrpSpPr/>
          <p:nvPr/>
        </p:nvGrpSpPr>
        <p:grpSpPr>
          <a:xfrm>
            <a:off x="7602362" y="3573841"/>
            <a:ext cx="3397434" cy="1559458"/>
            <a:chOff x="4424729" y="3902060"/>
            <a:chExt cx="3397434" cy="1559458"/>
          </a:xfrm>
        </p:grpSpPr>
        <p:sp>
          <p:nvSpPr>
            <p:cNvPr id="24" name="Rectangle: Rounded Corners 20">
              <a:extLst>
                <a:ext uri="{FF2B5EF4-FFF2-40B4-BE49-F238E27FC236}">
                  <a16:creationId xmlns:a16="http://schemas.microsoft.com/office/drawing/2014/main" id="{B197EA0B-7863-41F3-A964-79F6955735A2}"/>
                </a:ext>
              </a:extLst>
            </p:cNvPr>
            <p:cNvSpPr/>
            <p:nvPr/>
          </p:nvSpPr>
          <p:spPr>
            <a:xfrm>
              <a:off x="4966528" y="4298952"/>
              <a:ext cx="2855635" cy="1162566"/>
            </a:xfrm>
            <a:custGeom>
              <a:avLst/>
              <a:gdLst>
                <a:gd name="connsiteX0" fmla="*/ 0 w 2855635"/>
                <a:gd name="connsiteY0" fmla="*/ 283910 h 1162566"/>
                <a:gd name="connsiteX1" fmla="*/ 283910 w 2855635"/>
                <a:gd name="connsiteY1" fmla="*/ 0 h 1162566"/>
                <a:gd name="connsiteX2" fmla="*/ 2571725 w 2855635"/>
                <a:gd name="connsiteY2" fmla="*/ 0 h 1162566"/>
                <a:gd name="connsiteX3" fmla="*/ 2855635 w 2855635"/>
                <a:gd name="connsiteY3" fmla="*/ 283910 h 1162566"/>
                <a:gd name="connsiteX4" fmla="*/ 2855635 w 2855635"/>
                <a:gd name="connsiteY4" fmla="*/ 878656 h 1162566"/>
                <a:gd name="connsiteX5" fmla="*/ 2571725 w 2855635"/>
                <a:gd name="connsiteY5" fmla="*/ 1162566 h 1162566"/>
                <a:gd name="connsiteX6" fmla="*/ 283910 w 2855635"/>
                <a:gd name="connsiteY6" fmla="*/ 1162566 h 1162566"/>
                <a:gd name="connsiteX7" fmla="*/ 0 w 2855635"/>
                <a:gd name="connsiteY7" fmla="*/ 878656 h 1162566"/>
                <a:gd name="connsiteX8" fmla="*/ 0 w 2855635"/>
                <a:gd name="connsiteY8" fmla="*/ 283910 h 116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5635" h="1162566" fill="none" extrusionOk="0">
                  <a:moveTo>
                    <a:pt x="0" y="283910"/>
                  </a:moveTo>
                  <a:cubicBezTo>
                    <a:pt x="-7135" y="152114"/>
                    <a:pt x="106287" y="-13994"/>
                    <a:pt x="283910" y="0"/>
                  </a:cubicBezTo>
                  <a:cubicBezTo>
                    <a:pt x="1364583" y="-35273"/>
                    <a:pt x="1633748" y="-144294"/>
                    <a:pt x="2571725" y="0"/>
                  </a:cubicBezTo>
                  <a:cubicBezTo>
                    <a:pt x="2732144" y="1102"/>
                    <a:pt x="2848262" y="120894"/>
                    <a:pt x="2855635" y="283910"/>
                  </a:cubicBezTo>
                  <a:cubicBezTo>
                    <a:pt x="2826382" y="534842"/>
                    <a:pt x="2815394" y="759918"/>
                    <a:pt x="2855635" y="878656"/>
                  </a:cubicBezTo>
                  <a:cubicBezTo>
                    <a:pt x="2861015" y="1031386"/>
                    <a:pt x="2745192" y="1144496"/>
                    <a:pt x="2571725" y="1162566"/>
                  </a:cubicBezTo>
                  <a:cubicBezTo>
                    <a:pt x="2113564" y="1240091"/>
                    <a:pt x="787242" y="1118863"/>
                    <a:pt x="283910" y="1162566"/>
                  </a:cubicBezTo>
                  <a:cubicBezTo>
                    <a:pt x="110929" y="1158082"/>
                    <a:pt x="-13467" y="1035271"/>
                    <a:pt x="0" y="878656"/>
                  </a:cubicBezTo>
                  <a:cubicBezTo>
                    <a:pt x="13131" y="645396"/>
                    <a:pt x="-27836" y="566914"/>
                    <a:pt x="0" y="283910"/>
                  </a:cubicBezTo>
                  <a:close/>
                </a:path>
                <a:path w="2855635" h="1162566" stroke="0" extrusionOk="0">
                  <a:moveTo>
                    <a:pt x="0" y="283910"/>
                  </a:moveTo>
                  <a:cubicBezTo>
                    <a:pt x="-5952" y="106547"/>
                    <a:pt x="106258" y="16890"/>
                    <a:pt x="283910" y="0"/>
                  </a:cubicBezTo>
                  <a:cubicBezTo>
                    <a:pt x="1118454" y="-95379"/>
                    <a:pt x="1518740" y="58096"/>
                    <a:pt x="2571725" y="0"/>
                  </a:cubicBezTo>
                  <a:cubicBezTo>
                    <a:pt x="2723832" y="-3303"/>
                    <a:pt x="2846626" y="120636"/>
                    <a:pt x="2855635" y="283910"/>
                  </a:cubicBezTo>
                  <a:cubicBezTo>
                    <a:pt x="2859320" y="508945"/>
                    <a:pt x="2841054" y="619812"/>
                    <a:pt x="2855635" y="878656"/>
                  </a:cubicBezTo>
                  <a:cubicBezTo>
                    <a:pt x="2860075" y="1030178"/>
                    <a:pt x="2714697" y="1148792"/>
                    <a:pt x="2571725" y="1162566"/>
                  </a:cubicBezTo>
                  <a:cubicBezTo>
                    <a:pt x="1517577" y="1102660"/>
                    <a:pt x="746900" y="1245080"/>
                    <a:pt x="283910" y="1162566"/>
                  </a:cubicBezTo>
                  <a:cubicBezTo>
                    <a:pt x="113773" y="1165863"/>
                    <a:pt x="-7462" y="1043028"/>
                    <a:pt x="0" y="878656"/>
                  </a:cubicBezTo>
                  <a:cubicBezTo>
                    <a:pt x="26755" y="731827"/>
                    <a:pt x="-52179" y="399765"/>
                    <a:pt x="0" y="283910"/>
                  </a:cubicBezTo>
                  <a:close/>
                </a:path>
              </a:pathLst>
            </a:custGeom>
            <a:solidFill>
              <a:schemeClr val="bg1">
                <a:alpha val="95000"/>
              </a:schemeClr>
            </a:solidFill>
            <a:ln w="28575">
              <a:solidFill>
                <a:srgbClr val="002060"/>
              </a:solidFill>
              <a:extLst>
                <a:ext uri="{C807C97D-BFC1-408E-A445-0C87EB9F89A2}">
                  <ask:lineSketchStyleProps xmlns:ask="http://schemas.microsoft.com/office/drawing/2018/sketchyshapes" sd="3906556544">
                    <a:prstGeom prst="roundRect">
                      <a:avLst>
                        <a:gd name="adj" fmla="val 24421"/>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rgbClr val="002060"/>
                  </a:solidFill>
                  <a:latin typeface="UTM Duepuntozero" panose="02040603050506020204" pitchFamily="18" charset="0"/>
                </a:rPr>
                <a:t>Tai </a:t>
              </a:r>
              <a:r>
                <a:rPr lang="en-US" sz="4800" b="1" dirty="0" err="1">
                  <a:solidFill>
                    <a:srgbClr val="002060"/>
                  </a:solidFill>
                  <a:latin typeface="UTM Duepuntozero" panose="02040603050506020204" pitchFamily="18" charset="0"/>
                </a:rPr>
                <a:t>nghe</a:t>
              </a:r>
              <a:endParaRPr lang="en-US" sz="4800" b="1" dirty="0">
                <a:solidFill>
                  <a:srgbClr val="002060"/>
                </a:solidFill>
                <a:latin typeface="UTM Duepuntozero" panose="02040603050506020204" pitchFamily="18" charset="0"/>
              </a:endParaRPr>
            </a:p>
          </p:txBody>
        </p:sp>
        <p:pic>
          <p:nvPicPr>
            <p:cNvPr id="25" name="Picture 13">
              <a:extLst>
                <a:ext uri="{FF2B5EF4-FFF2-40B4-BE49-F238E27FC236}">
                  <a16:creationId xmlns:a16="http://schemas.microsoft.com/office/drawing/2014/main" id="{1CFC546C-5AFC-4CE8-BE0C-6FCF766F19AF}"/>
                </a:ext>
              </a:extLst>
            </p:cNvPr>
            <p:cNvPicPr>
              <a:picLocks noChangeAspect="1"/>
            </p:cNvPicPr>
            <p:nvPr/>
          </p:nvPicPr>
          <p:blipFill>
            <a:blip r:embed="rId11"/>
            <a:stretch>
              <a:fillRect/>
            </a:stretch>
          </p:blipFill>
          <p:spPr>
            <a:xfrm>
              <a:off x="4424729" y="3902060"/>
              <a:ext cx="1083597" cy="1083597"/>
            </a:xfrm>
            <a:prstGeom prst="rect">
              <a:avLst/>
            </a:prstGeom>
          </p:spPr>
        </p:pic>
      </p:grpSp>
      <p:grpSp>
        <p:nvGrpSpPr>
          <p:cNvPr id="26" name="Group 14">
            <a:extLst>
              <a:ext uri="{FF2B5EF4-FFF2-40B4-BE49-F238E27FC236}">
                <a16:creationId xmlns:a16="http://schemas.microsoft.com/office/drawing/2014/main" id="{033E1DCB-8026-4D49-ADDD-D14BE19CD7E2}"/>
              </a:ext>
            </a:extLst>
          </p:cNvPr>
          <p:cNvGrpSpPr/>
          <p:nvPr/>
        </p:nvGrpSpPr>
        <p:grpSpPr>
          <a:xfrm>
            <a:off x="11202757" y="3758421"/>
            <a:ext cx="3329164" cy="1371679"/>
            <a:chOff x="8110962" y="1828720"/>
            <a:chExt cx="3329164" cy="1371679"/>
          </a:xfrm>
        </p:grpSpPr>
        <p:sp>
          <p:nvSpPr>
            <p:cNvPr id="27" name="Rectangle: Rounded Corners 26">
              <a:extLst>
                <a:ext uri="{FF2B5EF4-FFF2-40B4-BE49-F238E27FC236}">
                  <a16:creationId xmlns:a16="http://schemas.microsoft.com/office/drawing/2014/main" id="{74FEB056-E79E-4B1F-A2B0-58286997F245}"/>
                </a:ext>
              </a:extLst>
            </p:cNvPr>
            <p:cNvSpPr/>
            <p:nvPr/>
          </p:nvSpPr>
          <p:spPr>
            <a:xfrm>
              <a:off x="8584491" y="2037833"/>
              <a:ext cx="2855635" cy="1162566"/>
            </a:xfrm>
            <a:custGeom>
              <a:avLst/>
              <a:gdLst>
                <a:gd name="connsiteX0" fmla="*/ 0 w 2855635"/>
                <a:gd name="connsiteY0" fmla="*/ 283910 h 1162566"/>
                <a:gd name="connsiteX1" fmla="*/ 283910 w 2855635"/>
                <a:gd name="connsiteY1" fmla="*/ 0 h 1162566"/>
                <a:gd name="connsiteX2" fmla="*/ 2571725 w 2855635"/>
                <a:gd name="connsiteY2" fmla="*/ 0 h 1162566"/>
                <a:gd name="connsiteX3" fmla="*/ 2855635 w 2855635"/>
                <a:gd name="connsiteY3" fmla="*/ 283910 h 1162566"/>
                <a:gd name="connsiteX4" fmla="*/ 2855635 w 2855635"/>
                <a:gd name="connsiteY4" fmla="*/ 878656 h 1162566"/>
                <a:gd name="connsiteX5" fmla="*/ 2571725 w 2855635"/>
                <a:gd name="connsiteY5" fmla="*/ 1162566 h 1162566"/>
                <a:gd name="connsiteX6" fmla="*/ 283910 w 2855635"/>
                <a:gd name="connsiteY6" fmla="*/ 1162566 h 1162566"/>
                <a:gd name="connsiteX7" fmla="*/ 0 w 2855635"/>
                <a:gd name="connsiteY7" fmla="*/ 878656 h 1162566"/>
                <a:gd name="connsiteX8" fmla="*/ 0 w 2855635"/>
                <a:gd name="connsiteY8" fmla="*/ 283910 h 1162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5635" h="1162566" fill="none" extrusionOk="0">
                  <a:moveTo>
                    <a:pt x="0" y="283910"/>
                  </a:moveTo>
                  <a:cubicBezTo>
                    <a:pt x="-7135" y="152114"/>
                    <a:pt x="106287" y="-13994"/>
                    <a:pt x="283910" y="0"/>
                  </a:cubicBezTo>
                  <a:cubicBezTo>
                    <a:pt x="1364583" y="-35273"/>
                    <a:pt x="1633748" y="-144294"/>
                    <a:pt x="2571725" y="0"/>
                  </a:cubicBezTo>
                  <a:cubicBezTo>
                    <a:pt x="2732144" y="1102"/>
                    <a:pt x="2848262" y="120894"/>
                    <a:pt x="2855635" y="283910"/>
                  </a:cubicBezTo>
                  <a:cubicBezTo>
                    <a:pt x="2826382" y="534842"/>
                    <a:pt x="2815394" y="759918"/>
                    <a:pt x="2855635" y="878656"/>
                  </a:cubicBezTo>
                  <a:cubicBezTo>
                    <a:pt x="2861015" y="1031386"/>
                    <a:pt x="2745192" y="1144496"/>
                    <a:pt x="2571725" y="1162566"/>
                  </a:cubicBezTo>
                  <a:cubicBezTo>
                    <a:pt x="2113564" y="1240091"/>
                    <a:pt x="787242" y="1118863"/>
                    <a:pt x="283910" y="1162566"/>
                  </a:cubicBezTo>
                  <a:cubicBezTo>
                    <a:pt x="110929" y="1158082"/>
                    <a:pt x="-13467" y="1035271"/>
                    <a:pt x="0" y="878656"/>
                  </a:cubicBezTo>
                  <a:cubicBezTo>
                    <a:pt x="13131" y="645396"/>
                    <a:pt x="-27836" y="566914"/>
                    <a:pt x="0" y="283910"/>
                  </a:cubicBezTo>
                  <a:close/>
                </a:path>
                <a:path w="2855635" h="1162566" stroke="0" extrusionOk="0">
                  <a:moveTo>
                    <a:pt x="0" y="283910"/>
                  </a:moveTo>
                  <a:cubicBezTo>
                    <a:pt x="-5952" y="106547"/>
                    <a:pt x="106258" y="16890"/>
                    <a:pt x="283910" y="0"/>
                  </a:cubicBezTo>
                  <a:cubicBezTo>
                    <a:pt x="1118454" y="-95379"/>
                    <a:pt x="1518740" y="58096"/>
                    <a:pt x="2571725" y="0"/>
                  </a:cubicBezTo>
                  <a:cubicBezTo>
                    <a:pt x="2723832" y="-3303"/>
                    <a:pt x="2846626" y="120636"/>
                    <a:pt x="2855635" y="283910"/>
                  </a:cubicBezTo>
                  <a:cubicBezTo>
                    <a:pt x="2859320" y="508945"/>
                    <a:pt x="2841054" y="619812"/>
                    <a:pt x="2855635" y="878656"/>
                  </a:cubicBezTo>
                  <a:cubicBezTo>
                    <a:pt x="2860075" y="1030178"/>
                    <a:pt x="2714697" y="1148792"/>
                    <a:pt x="2571725" y="1162566"/>
                  </a:cubicBezTo>
                  <a:cubicBezTo>
                    <a:pt x="1517577" y="1102660"/>
                    <a:pt x="746900" y="1245080"/>
                    <a:pt x="283910" y="1162566"/>
                  </a:cubicBezTo>
                  <a:cubicBezTo>
                    <a:pt x="113773" y="1165863"/>
                    <a:pt x="-7462" y="1043028"/>
                    <a:pt x="0" y="878656"/>
                  </a:cubicBezTo>
                  <a:cubicBezTo>
                    <a:pt x="26755" y="731827"/>
                    <a:pt x="-52179" y="399765"/>
                    <a:pt x="0" y="283910"/>
                  </a:cubicBezTo>
                  <a:close/>
                </a:path>
              </a:pathLst>
            </a:custGeom>
            <a:solidFill>
              <a:schemeClr val="bg1">
                <a:alpha val="82000"/>
              </a:schemeClr>
            </a:solidFill>
            <a:ln w="28575">
              <a:solidFill>
                <a:srgbClr val="002060"/>
              </a:solidFill>
              <a:extLst>
                <a:ext uri="{C807C97D-BFC1-408E-A445-0C87EB9F89A2}">
                  <ask:lineSketchStyleProps xmlns:ask="http://schemas.microsoft.com/office/drawing/2018/sketchyshapes" sd="3906556544">
                    <a:prstGeom prst="roundRect">
                      <a:avLst>
                        <a:gd name="adj" fmla="val 24421"/>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rgbClr val="002060"/>
                  </a:solidFill>
                  <a:latin typeface="UTM Duepuntozero" panose="02040603050506020204" pitchFamily="18" charset="0"/>
                </a:rPr>
                <a:t>Tay </a:t>
              </a:r>
              <a:r>
                <a:rPr lang="en-US" sz="4800" b="1" dirty="0" err="1">
                  <a:solidFill>
                    <a:srgbClr val="002060"/>
                  </a:solidFill>
                  <a:latin typeface="UTM Duepuntozero" panose="02040603050506020204" pitchFamily="18" charset="0"/>
                </a:rPr>
                <a:t>dò</a:t>
              </a:r>
              <a:endParaRPr lang="en-US" sz="4800" b="1" dirty="0">
                <a:solidFill>
                  <a:srgbClr val="002060"/>
                </a:solidFill>
                <a:latin typeface="UTM Duepuntozero" panose="02040603050506020204" pitchFamily="18" charset="0"/>
              </a:endParaRPr>
            </a:p>
          </p:txBody>
        </p:sp>
        <p:pic>
          <p:nvPicPr>
            <p:cNvPr id="28" name="Picture 16">
              <a:extLst>
                <a:ext uri="{FF2B5EF4-FFF2-40B4-BE49-F238E27FC236}">
                  <a16:creationId xmlns:a16="http://schemas.microsoft.com/office/drawing/2014/main" id="{A446CD98-F4EB-4F85-8D80-5EE0F021BA17}"/>
                </a:ext>
              </a:extLst>
            </p:cNvPr>
            <p:cNvPicPr>
              <a:picLocks noChangeAspect="1"/>
            </p:cNvPicPr>
            <p:nvPr/>
          </p:nvPicPr>
          <p:blipFill>
            <a:blip r:embed="rId12"/>
            <a:stretch>
              <a:fillRect/>
            </a:stretch>
          </p:blipFill>
          <p:spPr>
            <a:xfrm>
              <a:off x="8110962" y="1828720"/>
              <a:ext cx="1023707" cy="1023707"/>
            </a:xfrm>
            <a:prstGeom prst="rect">
              <a:avLst/>
            </a:prstGeom>
          </p:spPr>
        </p:pic>
      </p:grpSp>
      <p:grpSp>
        <p:nvGrpSpPr>
          <p:cNvPr id="29" name="Group 35">
            <a:extLst>
              <a:ext uri="{FF2B5EF4-FFF2-40B4-BE49-F238E27FC236}">
                <a16:creationId xmlns:a16="http://schemas.microsoft.com/office/drawing/2014/main" id="{99B910B6-76B0-4325-BA92-7D26981E7DA3}"/>
              </a:ext>
            </a:extLst>
          </p:cNvPr>
          <p:cNvGrpSpPr/>
          <p:nvPr/>
        </p:nvGrpSpPr>
        <p:grpSpPr>
          <a:xfrm>
            <a:off x="7308002" y="5202934"/>
            <a:ext cx="4600214" cy="3462362"/>
            <a:chOff x="3853543" y="4366486"/>
            <a:chExt cx="3728365" cy="2664818"/>
          </a:xfrm>
        </p:grpSpPr>
        <p:pic>
          <p:nvPicPr>
            <p:cNvPr id="30" name="Picture 23">
              <a:extLst>
                <a:ext uri="{FF2B5EF4-FFF2-40B4-BE49-F238E27FC236}">
                  <a16:creationId xmlns:a16="http://schemas.microsoft.com/office/drawing/2014/main" id="{0CD429A3-0DA2-4E44-AB45-BA3DD1FFB0D9}"/>
                </a:ext>
              </a:extLst>
            </p:cNvPr>
            <p:cNvPicPr>
              <a:picLocks noChangeAspect="1"/>
            </p:cNvPicPr>
            <p:nvPr/>
          </p:nvPicPr>
          <p:blipFill>
            <a:blip r:embed="rId13"/>
            <a:srcRect/>
            <a:stretch>
              <a:fillRect/>
            </a:stretch>
          </p:blipFill>
          <p:spPr>
            <a:xfrm>
              <a:off x="5564497" y="4453584"/>
              <a:ext cx="2017411" cy="2557225"/>
            </a:xfrm>
            <a:prstGeom prst="rect">
              <a:avLst/>
            </a:prstGeom>
          </p:spPr>
        </p:pic>
        <p:pic>
          <p:nvPicPr>
            <p:cNvPr id="31" name="Picture 2">
              <a:extLst>
                <a:ext uri="{FF2B5EF4-FFF2-40B4-BE49-F238E27FC236}">
                  <a16:creationId xmlns:a16="http://schemas.microsoft.com/office/drawing/2014/main" id="{BA12F393-E9F9-47DA-99B0-235C16DDF7D4}"/>
                </a:ext>
              </a:extLst>
            </p:cNvPr>
            <p:cNvPicPr>
              <a:picLocks noChangeAspect="1"/>
            </p:cNvPicPr>
            <p:nvPr/>
          </p:nvPicPr>
          <p:blipFill>
            <a:blip r:embed="rId14"/>
            <a:srcRect/>
            <a:stretch>
              <a:fillRect/>
            </a:stretch>
          </p:blipFill>
          <p:spPr>
            <a:xfrm>
              <a:off x="3853543" y="4366486"/>
              <a:ext cx="1604865" cy="2664818"/>
            </a:xfrm>
            <a:prstGeom prst="rect">
              <a:avLst/>
            </a:prstGeom>
          </p:spPr>
        </p:pic>
      </p:grpSp>
    </p:spTree>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par>
                              <p:cTn id="8" fill="hold">
                                <p:stCondLst>
                                  <p:cond delay="500"/>
                                </p:stCondLst>
                                <p:childTnLst>
                                  <p:par>
                                    <p:cTn id="9" presetID="2" presetClass="entr" presetSubtype="4" fill="hold" nodeType="afterEffect" p14:presetBounceEnd="66000">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14:bounceEnd="66000">
                                          <p:cBhvr additive="base">
                                            <p:cTn id="11" dur="1000" fill="hold"/>
                                            <p:tgtEl>
                                              <p:spTgt spid="20"/>
                                            </p:tgtEl>
                                            <p:attrNameLst>
                                              <p:attrName>ppt_x</p:attrName>
                                            </p:attrNameLst>
                                          </p:cBhvr>
                                          <p:tavLst>
                                            <p:tav tm="0">
                                              <p:val>
                                                <p:strVal val="#ppt_x"/>
                                              </p:val>
                                            </p:tav>
                                            <p:tav tm="100000">
                                              <p:val>
                                                <p:strVal val="#ppt_x"/>
                                              </p:val>
                                            </p:tav>
                                          </p:tavLst>
                                        </p:anim>
                                        <p:anim calcmode="lin" valueType="num" p14:bounceEnd="66000">
                                          <p:cBhvr additive="base">
                                            <p:cTn id="12" dur="1000" fill="hold"/>
                                            <p:tgtEl>
                                              <p:spTgt spid="20"/>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2" name="click.wav"/>
                                            </p:tgtEl>
                                          </p:cMediaNode>
                                        </p:audio>
                                      </p:subTnLst>
                                    </p:cTn>
                                  </p:par>
                                </p:childTnLst>
                              </p:cTn>
                            </p:par>
                            <p:par>
                              <p:cTn id="13" fill="hold">
                                <p:stCondLst>
                                  <p:cond delay="1500"/>
                                </p:stCondLst>
                                <p:childTnLst>
                                  <p:par>
                                    <p:cTn id="14" presetID="2" presetClass="entr" presetSubtype="4" fill="hold" nodeType="afterEffect" p14:presetBounceEnd="66000">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14:bounceEnd="66000">
                                          <p:cBhvr additive="base">
                                            <p:cTn id="16" dur="1000" fill="hold"/>
                                            <p:tgtEl>
                                              <p:spTgt spid="23"/>
                                            </p:tgtEl>
                                            <p:attrNameLst>
                                              <p:attrName>ppt_x</p:attrName>
                                            </p:attrNameLst>
                                          </p:cBhvr>
                                          <p:tavLst>
                                            <p:tav tm="0">
                                              <p:val>
                                                <p:strVal val="#ppt_x"/>
                                              </p:val>
                                            </p:tav>
                                            <p:tav tm="100000">
                                              <p:val>
                                                <p:strVal val="#ppt_x"/>
                                              </p:val>
                                            </p:tav>
                                          </p:tavLst>
                                        </p:anim>
                                        <p:anim calcmode="lin" valueType="num" p14:bounceEnd="66000">
                                          <p:cBhvr additive="base">
                                            <p:cTn id="17" dur="1000" fill="hold"/>
                                            <p:tgtEl>
                                              <p:spTgt spid="23"/>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4"/>
                                                </p:cond>
                                              </p:stCondLst>
                                              <p:endCondLst>
                                                <p:cond evt="onStopAudio" delay="0">
                                                  <p:tgtEl>
                                                    <p:sldTgt/>
                                                  </p:tgtEl>
                                                </p:cond>
                                              </p:endCondLst>
                                            </p:cTn>
                                            <p:tgtEl>
                                              <p:sndTgt r:embed="rId2" name="click.wav"/>
                                            </p:tgtEl>
                                          </p:cMediaNode>
                                        </p:audio>
                                      </p:subTnLst>
                                    </p:cTn>
                                  </p:par>
                                </p:childTnLst>
                              </p:cTn>
                            </p:par>
                            <p:par>
                              <p:cTn id="18" fill="hold">
                                <p:stCondLst>
                                  <p:cond delay="2500"/>
                                </p:stCondLst>
                                <p:childTnLst>
                                  <p:par>
                                    <p:cTn id="19" presetID="2" presetClass="entr" presetSubtype="4" fill="hold" nodeType="afterEffect" p14:presetBounceEnd="66000">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14:bounceEnd="66000">
                                          <p:cBhvr additive="base">
                                            <p:cTn id="21" dur="1000" fill="hold"/>
                                            <p:tgtEl>
                                              <p:spTgt spid="26"/>
                                            </p:tgtEl>
                                            <p:attrNameLst>
                                              <p:attrName>ppt_x</p:attrName>
                                            </p:attrNameLst>
                                          </p:cBhvr>
                                          <p:tavLst>
                                            <p:tav tm="0">
                                              <p:val>
                                                <p:strVal val="#ppt_x"/>
                                              </p:val>
                                            </p:tav>
                                            <p:tav tm="100000">
                                              <p:val>
                                                <p:strVal val="#ppt_x"/>
                                              </p:val>
                                            </p:tav>
                                          </p:tavLst>
                                        </p:anim>
                                        <p:anim calcmode="lin" valueType="num" p14:bounceEnd="66000">
                                          <p:cBhvr additive="base">
                                            <p:cTn id="22" dur="1000" fill="hold"/>
                                            <p:tgtEl>
                                              <p:spTgt spid="26"/>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9"/>
                                                </p:cond>
                                              </p:stCondLst>
                                              <p:endCondLst>
                                                <p:cond evt="onStopAudio" delay="0">
                                                  <p:tgtEl>
                                                    <p:sldTgt/>
                                                  </p:tgtEl>
                                                </p:cond>
                                              </p:endCondLst>
                                            </p:cTn>
                                            <p:tgtEl>
                                              <p:sndTgt r:embed="rId2" name="click.wav"/>
                                            </p:tgtEl>
                                          </p:cMediaNode>
                                        </p:audio>
                                      </p:subTnLst>
                                    </p:cTn>
                                  </p:par>
                                </p:childTnLst>
                              </p:cTn>
                            </p:par>
                            <p:par>
                              <p:cTn id="23" fill="hold">
                                <p:stCondLst>
                                  <p:cond delay="3500"/>
                                </p:stCondLst>
                                <p:childTnLst>
                                  <p:par>
                                    <p:cTn id="24" presetID="2" presetClass="entr" presetSubtype="4" fill="hold" nodeType="afterEffect" p14:presetBounceEnd="72000">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14:bounceEnd="72000">
                                          <p:cBhvr additive="base">
                                            <p:cTn id="26" dur="1000" fill="hold"/>
                                            <p:tgtEl>
                                              <p:spTgt spid="29"/>
                                            </p:tgtEl>
                                            <p:attrNameLst>
                                              <p:attrName>ppt_x</p:attrName>
                                            </p:attrNameLst>
                                          </p:cBhvr>
                                          <p:tavLst>
                                            <p:tav tm="0">
                                              <p:val>
                                                <p:strVal val="#ppt_x"/>
                                              </p:val>
                                            </p:tav>
                                            <p:tav tm="100000">
                                              <p:val>
                                                <p:strVal val="#ppt_x"/>
                                              </p:val>
                                            </p:tav>
                                          </p:tavLst>
                                        </p:anim>
                                        <p:anim calcmode="lin" valueType="num" p14:bounceEnd="72000">
                                          <p:cBhvr additive="base">
                                            <p:cTn id="27" dur="10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ppt_x"/>
                                              </p:val>
                                            </p:tav>
                                            <p:tav tm="100000">
                                              <p:val>
                                                <p:strVal val="#ppt_x"/>
                                              </p:val>
                                            </p:tav>
                                          </p:tavLst>
                                        </p:anim>
                                        <p:anim calcmode="lin" valueType="num">
                                          <p:cBhvr additive="base">
                                            <p:cTn id="12" dur="1000" fill="hold"/>
                                            <p:tgtEl>
                                              <p:spTgt spid="20"/>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15" name="click.wav"/>
                                            </p:tgtEl>
                                          </p:cMediaNode>
                                        </p:audio>
                                      </p:subTnLst>
                                    </p:cTn>
                                  </p:par>
                                </p:childTnLst>
                              </p:cTn>
                            </p:par>
                            <p:par>
                              <p:cTn id="13" fill="hold">
                                <p:stCondLst>
                                  <p:cond delay="1500"/>
                                </p:stCondLst>
                                <p:childTnLst>
                                  <p:par>
                                    <p:cTn id="14" presetID="2" presetClass="entr" presetSubtype="4"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1000" fill="hold"/>
                                            <p:tgtEl>
                                              <p:spTgt spid="23"/>
                                            </p:tgtEl>
                                            <p:attrNameLst>
                                              <p:attrName>ppt_x</p:attrName>
                                            </p:attrNameLst>
                                          </p:cBhvr>
                                          <p:tavLst>
                                            <p:tav tm="0">
                                              <p:val>
                                                <p:strVal val="#ppt_x"/>
                                              </p:val>
                                            </p:tav>
                                            <p:tav tm="100000">
                                              <p:val>
                                                <p:strVal val="#ppt_x"/>
                                              </p:val>
                                            </p:tav>
                                          </p:tavLst>
                                        </p:anim>
                                        <p:anim calcmode="lin" valueType="num">
                                          <p:cBhvr additive="base">
                                            <p:cTn id="17" dur="1000" fill="hold"/>
                                            <p:tgtEl>
                                              <p:spTgt spid="23"/>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4"/>
                                                </p:cond>
                                              </p:stCondLst>
                                              <p:endCondLst>
                                                <p:cond evt="onStopAudio" delay="0">
                                                  <p:tgtEl>
                                                    <p:sldTgt/>
                                                  </p:tgtEl>
                                                </p:cond>
                                              </p:endCondLst>
                                            </p:cTn>
                                            <p:tgtEl>
                                              <p:sndTgt r:embed="rId15" name="click.wav"/>
                                            </p:tgtEl>
                                          </p:cMediaNode>
                                        </p:audio>
                                      </p:subTnLst>
                                    </p:cTn>
                                  </p:par>
                                </p:childTnLst>
                              </p:cTn>
                            </p:par>
                            <p:par>
                              <p:cTn id="18" fill="hold">
                                <p:stCondLst>
                                  <p:cond delay="2500"/>
                                </p:stCondLst>
                                <p:childTnLst>
                                  <p:par>
                                    <p:cTn id="19" presetID="2" presetClass="entr" presetSubtype="4" fill="hold" nodeType="after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1000" fill="hold"/>
                                            <p:tgtEl>
                                              <p:spTgt spid="26"/>
                                            </p:tgtEl>
                                            <p:attrNameLst>
                                              <p:attrName>ppt_x</p:attrName>
                                            </p:attrNameLst>
                                          </p:cBhvr>
                                          <p:tavLst>
                                            <p:tav tm="0">
                                              <p:val>
                                                <p:strVal val="#ppt_x"/>
                                              </p:val>
                                            </p:tav>
                                            <p:tav tm="100000">
                                              <p:val>
                                                <p:strVal val="#ppt_x"/>
                                              </p:val>
                                            </p:tav>
                                          </p:tavLst>
                                        </p:anim>
                                        <p:anim calcmode="lin" valueType="num">
                                          <p:cBhvr additive="base">
                                            <p:cTn id="22" dur="1000" fill="hold"/>
                                            <p:tgtEl>
                                              <p:spTgt spid="26"/>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9"/>
                                                </p:cond>
                                              </p:stCondLst>
                                              <p:endCondLst>
                                                <p:cond evt="onStopAudio" delay="0">
                                                  <p:tgtEl>
                                                    <p:sldTgt/>
                                                  </p:tgtEl>
                                                </p:cond>
                                              </p:endCondLst>
                                            </p:cTn>
                                            <p:tgtEl>
                                              <p:sndTgt r:embed="rId15" name="click.wav"/>
                                            </p:tgtEl>
                                          </p:cMediaNode>
                                        </p:audio>
                                      </p:subTnLst>
                                    </p:cTn>
                                  </p:par>
                                </p:childTnLst>
                              </p:cTn>
                            </p:par>
                            <p:par>
                              <p:cTn id="23" fill="hold">
                                <p:stCondLst>
                                  <p:cond delay="3500"/>
                                </p:stCondLst>
                                <p:childTnLst>
                                  <p:par>
                                    <p:cTn id="24" presetID="2" presetClass="entr" presetSubtype="4" fill="hold" nodeType="after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additive="base">
                                            <p:cTn id="26" dur="1000" fill="hold"/>
                                            <p:tgtEl>
                                              <p:spTgt spid="29"/>
                                            </p:tgtEl>
                                            <p:attrNameLst>
                                              <p:attrName>ppt_x</p:attrName>
                                            </p:attrNameLst>
                                          </p:cBhvr>
                                          <p:tavLst>
                                            <p:tav tm="0">
                                              <p:val>
                                                <p:strVal val="#ppt_x"/>
                                              </p:val>
                                            </p:tav>
                                            <p:tav tm="100000">
                                              <p:val>
                                                <p:strVal val="#ppt_x"/>
                                              </p:val>
                                            </p:tav>
                                          </p:tavLst>
                                        </p:anim>
                                        <p:anim calcmode="lin" valueType="num">
                                          <p:cBhvr additive="base">
                                            <p:cTn id="27" dur="10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51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15" name="Rectangle: Rounded Corners 21">
            <a:extLst>
              <a:ext uri="{FF2B5EF4-FFF2-40B4-BE49-F238E27FC236}">
                <a16:creationId xmlns:a16="http://schemas.microsoft.com/office/drawing/2014/main" id="{77F8FD5B-D47E-4E73-B8B0-C935DA69B392}"/>
              </a:ext>
            </a:extLst>
          </p:cNvPr>
          <p:cNvSpPr/>
          <p:nvPr/>
        </p:nvSpPr>
        <p:spPr>
          <a:xfrm>
            <a:off x="457199" y="697030"/>
            <a:ext cx="17373599" cy="9362660"/>
          </a:xfrm>
          <a:prstGeom prst="roundRect">
            <a:avLst>
              <a:gd name="adj" fmla="val 11589"/>
            </a:avLst>
          </a:prstGeom>
          <a:solidFill>
            <a:schemeClr val="bg1">
              <a:alpha val="91000"/>
            </a:schemeClr>
          </a:solidFill>
          <a:ln w="762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36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32" name="TextBox 27">
            <a:extLst>
              <a:ext uri="{FF2B5EF4-FFF2-40B4-BE49-F238E27FC236}">
                <a16:creationId xmlns:a16="http://schemas.microsoft.com/office/drawing/2014/main" id="{0AF67FCB-FF7B-43CB-BC87-F871C1607AEA}"/>
              </a:ext>
            </a:extLst>
          </p:cNvPr>
          <p:cNvSpPr txBox="1"/>
          <p:nvPr/>
        </p:nvSpPr>
        <p:spPr>
          <a:xfrm>
            <a:off x="3429000" y="952500"/>
            <a:ext cx="10545305" cy="1323439"/>
          </a:xfrm>
          <a:prstGeom prst="rect">
            <a:avLst/>
          </a:prstGeom>
          <a:noFill/>
        </p:spPr>
        <p:txBody>
          <a:bodyPr wrap="square" rtlCol="0">
            <a:spAutoFit/>
          </a:bodyPr>
          <a:lstStyle/>
          <a:p>
            <a:pPr algn="ctr"/>
            <a:r>
              <a:rPr lang="vi-VN" sz="4000" b="1">
                <a:solidFill>
                  <a:srgbClr val="00B0F0"/>
                </a:solidFill>
                <a:latin typeface="Arial" panose="020B0604020202020204" pitchFamily="34" charset="0"/>
                <a:cs typeface="Arial" panose="020B0604020202020204" pitchFamily="34" charset="0"/>
              </a:rPr>
              <a:t>Tiếng gà trưa</a:t>
            </a:r>
          </a:p>
          <a:p>
            <a:pPr algn="ctr"/>
            <a:r>
              <a:rPr lang="vi-VN" sz="4000" i="1">
                <a:latin typeface="Arial" panose="020B0604020202020204" pitchFamily="34" charset="0"/>
                <a:cs typeface="Arial" panose="020B0604020202020204" pitchFamily="34" charset="0"/>
              </a:rPr>
              <a:t>(Trích)</a:t>
            </a:r>
          </a:p>
        </p:txBody>
      </p:sp>
      <p:sp>
        <p:nvSpPr>
          <p:cNvPr id="33" name="TextBox 27">
            <a:extLst>
              <a:ext uri="{FF2B5EF4-FFF2-40B4-BE49-F238E27FC236}">
                <a16:creationId xmlns:a16="http://schemas.microsoft.com/office/drawing/2014/main" id="{B3FD1704-8E5A-4AC9-998E-332C1CF4DB7D}"/>
              </a:ext>
            </a:extLst>
          </p:cNvPr>
          <p:cNvSpPr txBox="1"/>
          <p:nvPr/>
        </p:nvSpPr>
        <p:spPr>
          <a:xfrm>
            <a:off x="1828800" y="2138175"/>
            <a:ext cx="9067800" cy="7848302"/>
          </a:xfrm>
          <a:prstGeom prst="rect">
            <a:avLst/>
          </a:prstGeom>
          <a:noFill/>
        </p:spPr>
        <p:txBody>
          <a:bodyPr wrap="square" rtlCol="0">
            <a:spAutoFit/>
          </a:bodyPr>
          <a:lstStyle/>
          <a:p>
            <a:r>
              <a:rPr lang="vi-VN" sz="3600">
                <a:latin typeface="Arial" panose="020B0604020202020204" pitchFamily="34" charset="0"/>
                <a:cs typeface="Arial" panose="020B0604020202020204" pitchFamily="34" charset="0"/>
              </a:rPr>
              <a:t>Trên đường hành quân xa </a:t>
            </a:r>
            <a:endParaRPr lang="en-US" sz="3600">
              <a:latin typeface="Arial" panose="020B0604020202020204" pitchFamily="34" charset="0"/>
              <a:cs typeface="Arial" panose="020B0604020202020204" pitchFamily="34" charset="0"/>
            </a:endParaRPr>
          </a:p>
          <a:p>
            <a:r>
              <a:rPr lang="vi-VN" sz="3600">
                <a:latin typeface="Arial" panose="020B0604020202020204" pitchFamily="34" charset="0"/>
                <a:cs typeface="Arial" panose="020B0604020202020204" pitchFamily="34" charset="0"/>
              </a:rPr>
              <a:t>Dừng chân bên xóm nhỏ </a:t>
            </a:r>
            <a:endParaRPr lang="en-US" sz="3600">
              <a:latin typeface="Arial" panose="020B0604020202020204" pitchFamily="34" charset="0"/>
              <a:cs typeface="Arial" panose="020B0604020202020204" pitchFamily="34" charset="0"/>
            </a:endParaRPr>
          </a:p>
          <a:p>
            <a:r>
              <a:rPr lang="vi-VN" sz="3600">
                <a:latin typeface="Arial" panose="020B0604020202020204" pitchFamily="34" charset="0"/>
                <a:cs typeface="Arial" panose="020B0604020202020204" pitchFamily="34" charset="0"/>
              </a:rPr>
              <a:t>Tiếng gà ai nhảy ổ:</a:t>
            </a:r>
            <a:endParaRPr lang="en-US" sz="3600">
              <a:latin typeface="Arial" panose="020B0604020202020204" pitchFamily="34" charset="0"/>
              <a:cs typeface="Arial" panose="020B0604020202020204" pitchFamily="34" charset="0"/>
            </a:endParaRPr>
          </a:p>
          <a:p>
            <a:r>
              <a:rPr lang="vi-VN" sz="3600">
                <a:latin typeface="Arial" panose="020B0604020202020204" pitchFamily="34" charset="0"/>
                <a:cs typeface="Arial" panose="020B0604020202020204" pitchFamily="34" charset="0"/>
              </a:rPr>
              <a:t>“Cục... cục tác cục ta” </a:t>
            </a:r>
            <a:endParaRPr lang="en-US" sz="3600">
              <a:latin typeface="Arial" panose="020B0604020202020204" pitchFamily="34" charset="0"/>
              <a:cs typeface="Arial" panose="020B0604020202020204" pitchFamily="34" charset="0"/>
            </a:endParaRPr>
          </a:p>
          <a:p>
            <a:r>
              <a:rPr lang="vi-VN" sz="3600">
                <a:latin typeface="Arial" panose="020B0604020202020204" pitchFamily="34" charset="0"/>
                <a:cs typeface="Arial" panose="020B0604020202020204" pitchFamily="34" charset="0"/>
              </a:rPr>
              <a:t>Nghe xao động nắng trưa </a:t>
            </a:r>
            <a:endParaRPr lang="en-US" sz="3600">
              <a:latin typeface="Arial" panose="020B0604020202020204" pitchFamily="34" charset="0"/>
              <a:cs typeface="Arial" panose="020B0604020202020204" pitchFamily="34" charset="0"/>
            </a:endParaRPr>
          </a:p>
          <a:p>
            <a:r>
              <a:rPr lang="vi-VN" sz="3600">
                <a:latin typeface="Arial" panose="020B0604020202020204" pitchFamily="34" charset="0"/>
                <a:cs typeface="Arial" panose="020B0604020202020204" pitchFamily="34" charset="0"/>
              </a:rPr>
              <a:t>Nghe bàn chân đỡ mỏi </a:t>
            </a:r>
            <a:endParaRPr lang="en-US" sz="3600">
              <a:latin typeface="Arial" panose="020B0604020202020204" pitchFamily="34" charset="0"/>
              <a:cs typeface="Arial" panose="020B0604020202020204" pitchFamily="34" charset="0"/>
            </a:endParaRPr>
          </a:p>
          <a:p>
            <a:r>
              <a:rPr lang="vi-VN" sz="3600">
                <a:latin typeface="Arial" panose="020B0604020202020204" pitchFamily="34" charset="0"/>
                <a:cs typeface="Arial" panose="020B0604020202020204" pitchFamily="34" charset="0"/>
              </a:rPr>
              <a:t>Nghe gọi về tuổi thơ.</a:t>
            </a:r>
            <a:endParaRPr lang="en-US" sz="3600">
              <a:latin typeface="Arial" panose="020B0604020202020204" pitchFamily="34" charset="0"/>
              <a:cs typeface="Arial" panose="020B0604020202020204" pitchFamily="34" charset="0"/>
            </a:endParaRPr>
          </a:p>
          <a:p>
            <a:endParaRPr lang="vi-VN" sz="3600">
              <a:latin typeface="Arial" panose="020B0604020202020204" pitchFamily="34" charset="0"/>
              <a:cs typeface="Arial" panose="020B0604020202020204" pitchFamily="34" charset="0"/>
            </a:endParaRPr>
          </a:p>
          <a:p>
            <a:r>
              <a:rPr lang="vi-VN" sz="3600">
                <a:latin typeface="Arial" panose="020B0604020202020204" pitchFamily="34" charset="0"/>
                <a:cs typeface="Arial" panose="020B0604020202020204" pitchFamily="34" charset="0"/>
              </a:rPr>
              <a:t>Tiếng gà trưa</a:t>
            </a:r>
            <a:endParaRPr lang="en-US" sz="3600">
              <a:latin typeface="Arial" panose="020B0604020202020204" pitchFamily="34" charset="0"/>
              <a:cs typeface="Arial" panose="020B0604020202020204" pitchFamily="34" charset="0"/>
            </a:endParaRPr>
          </a:p>
          <a:p>
            <a:r>
              <a:rPr lang="vi-VN" sz="3600">
                <a:latin typeface="Arial" panose="020B0604020202020204" pitchFamily="34" charset="0"/>
                <a:cs typeface="Arial" panose="020B0604020202020204" pitchFamily="34" charset="0"/>
              </a:rPr>
              <a:t>Ổ rơm hồng những trứng </a:t>
            </a:r>
            <a:endParaRPr lang="en-US" sz="3600">
              <a:latin typeface="Arial" panose="020B0604020202020204" pitchFamily="34" charset="0"/>
              <a:cs typeface="Arial" panose="020B0604020202020204" pitchFamily="34" charset="0"/>
            </a:endParaRPr>
          </a:p>
          <a:p>
            <a:r>
              <a:rPr lang="vi-VN" sz="3600">
                <a:latin typeface="Arial" panose="020B0604020202020204" pitchFamily="34" charset="0"/>
                <a:cs typeface="Arial" panose="020B0604020202020204" pitchFamily="34" charset="0"/>
              </a:rPr>
              <a:t>Này con gà mái mơ </a:t>
            </a:r>
            <a:endParaRPr lang="en-US" sz="3600">
              <a:latin typeface="Arial" panose="020B0604020202020204" pitchFamily="34" charset="0"/>
              <a:cs typeface="Arial" panose="020B0604020202020204" pitchFamily="34" charset="0"/>
            </a:endParaRPr>
          </a:p>
          <a:p>
            <a:r>
              <a:rPr lang="vi-VN" sz="3600">
                <a:latin typeface="Arial" panose="020B0604020202020204" pitchFamily="34" charset="0"/>
                <a:cs typeface="Arial" panose="020B0604020202020204" pitchFamily="34" charset="0"/>
              </a:rPr>
              <a:t>Khắp mình hoa đốm trắng </a:t>
            </a:r>
            <a:endParaRPr lang="en-US" sz="3600">
              <a:latin typeface="Arial" panose="020B0604020202020204" pitchFamily="34" charset="0"/>
              <a:cs typeface="Arial" panose="020B0604020202020204" pitchFamily="34" charset="0"/>
            </a:endParaRPr>
          </a:p>
          <a:p>
            <a:r>
              <a:rPr lang="vi-VN" sz="3600">
                <a:latin typeface="Arial" panose="020B0604020202020204" pitchFamily="34" charset="0"/>
                <a:cs typeface="Arial" panose="020B0604020202020204" pitchFamily="34" charset="0"/>
              </a:rPr>
              <a:t>Này con gà mái vàng </a:t>
            </a:r>
            <a:endParaRPr lang="en-US" sz="3600">
              <a:latin typeface="Arial" panose="020B0604020202020204" pitchFamily="34" charset="0"/>
              <a:cs typeface="Arial" panose="020B0604020202020204" pitchFamily="34" charset="0"/>
            </a:endParaRPr>
          </a:p>
          <a:p>
            <a:r>
              <a:rPr lang="vi-VN" sz="3600">
                <a:latin typeface="Arial" panose="020B0604020202020204" pitchFamily="34" charset="0"/>
                <a:cs typeface="Arial" panose="020B0604020202020204" pitchFamily="34" charset="0"/>
              </a:rPr>
              <a:t>Lông óng như màu nắng. </a:t>
            </a:r>
            <a:endParaRPr lang="en-US" sz="3600">
              <a:latin typeface="Arial" panose="020B0604020202020204" pitchFamily="34" charset="0"/>
              <a:cs typeface="Arial" panose="020B0604020202020204" pitchFamily="34" charset="0"/>
            </a:endParaRPr>
          </a:p>
        </p:txBody>
      </p:sp>
      <p:sp>
        <p:nvSpPr>
          <p:cNvPr id="34" name="TextBox 27">
            <a:extLst>
              <a:ext uri="{FF2B5EF4-FFF2-40B4-BE49-F238E27FC236}">
                <a16:creationId xmlns:a16="http://schemas.microsoft.com/office/drawing/2014/main" id="{8D4894FA-D280-42B4-80AF-8C5604EB90F2}"/>
              </a:ext>
            </a:extLst>
          </p:cNvPr>
          <p:cNvSpPr txBox="1"/>
          <p:nvPr/>
        </p:nvSpPr>
        <p:spPr>
          <a:xfrm>
            <a:off x="10134600" y="2215675"/>
            <a:ext cx="6019800" cy="7294305"/>
          </a:xfrm>
          <a:prstGeom prst="rect">
            <a:avLst/>
          </a:prstGeom>
          <a:noFill/>
        </p:spPr>
        <p:txBody>
          <a:bodyPr wrap="square" rtlCol="0">
            <a:spAutoFit/>
          </a:bodyPr>
          <a:lstStyle/>
          <a:p>
            <a:endParaRPr lang="vi-VN" sz="3600">
              <a:latin typeface="Arial" panose="020B0604020202020204" pitchFamily="34" charset="0"/>
              <a:cs typeface="Arial" panose="020B0604020202020204" pitchFamily="34" charset="0"/>
            </a:endParaRPr>
          </a:p>
          <a:p>
            <a:r>
              <a:rPr lang="vi-VN" sz="3600">
                <a:latin typeface="Arial" panose="020B0604020202020204" pitchFamily="34" charset="0"/>
                <a:cs typeface="Arial" panose="020B0604020202020204" pitchFamily="34" charset="0"/>
              </a:rPr>
              <a:t>Tiếng gà trưa</a:t>
            </a:r>
            <a:endParaRPr lang="en-US" sz="3600">
              <a:latin typeface="Arial" panose="020B0604020202020204" pitchFamily="34" charset="0"/>
              <a:cs typeface="Arial" panose="020B0604020202020204" pitchFamily="34" charset="0"/>
            </a:endParaRPr>
          </a:p>
          <a:p>
            <a:r>
              <a:rPr lang="vi-VN" sz="3600">
                <a:latin typeface="Arial" panose="020B0604020202020204" pitchFamily="34" charset="0"/>
                <a:cs typeface="Arial" panose="020B0604020202020204" pitchFamily="34" charset="0"/>
              </a:rPr>
              <a:t>Mang bao nhiêu hạnh phúc </a:t>
            </a:r>
            <a:endParaRPr lang="en-US" sz="3600">
              <a:latin typeface="Arial" panose="020B0604020202020204" pitchFamily="34" charset="0"/>
              <a:cs typeface="Arial" panose="020B0604020202020204" pitchFamily="34" charset="0"/>
            </a:endParaRPr>
          </a:p>
          <a:p>
            <a:r>
              <a:rPr lang="vi-VN" sz="3600">
                <a:latin typeface="Arial" panose="020B0604020202020204" pitchFamily="34" charset="0"/>
                <a:cs typeface="Arial" panose="020B0604020202020204" pitchFamily="34" charset="0"/>
              </a:rPr>
              <a:t>Đêm cháu về nằm mơ </a:t>
            </a:r>
            <a:endParaRPr lang="en-US" sz="3600">
              <a:latin typeface="Arial" panose="020B0604020202020204" pitchFamily="34" charset="0"/>
              <a:cs typeface="Arial" panose="020B0604020202020204" pitchFamily="34" charset="0"/>
            </a:endParaRPr>
          </a:p>
          <a:p>
            <a:r>
              <a:rPr lang="vi-VN" sz="3600">
                <a:latin typeface="Arial" panose="020B0604020202020204" pitchFamily="34" charset="0"/>
                <a:cs typeface="Arial" panose="020B0604020202020204" pitchFamily="34" charset="0"/>
              </a:rPr>
              <a:t>Giấc ngủ hồng sắc trứng.</a:t>
            </a:r>
            <a:endParaRPr lang="en-US" sz="3600">
              <a:latin typeface="Arial" panose="020B0604020202020204" pitchFamily="34" charset="0"/>
              <a:cs typeface="Arial" panose="020B0604020202020204" pitchFamily="34" charset="0"/>
            </a:endParaRPr>
          </a:p>
          <a:p>
            <a:endParaRPr lang="en-US" sz="3600">
              <a:latin typeface="Arial" panose="020B0604020202020204" pitchFamily="34" charset="0"/>
              <a:cs typeface="Arial" panose="020B0604020202020204" pitchFamily="34" charset="0"/>
            </a:endParaRPr>
          </a:p>
          <a:p>
            <a:r>
              <a:rPr lang="vi-VN" sz="3600">
                <a:latin typeface="Arial" panose="020B0604020202020204" pitchFamily="34" charset="0"/>
                <a:cs typeface="Arial" panose="020B0604020202020204" pitchFamily="34" charset="0"/>
              </a:rPr>
              <a:t>Cháu chiến đấu hôm nay </a:t>
            </a:r>
            <a:endParaRPr lang="en-US" sz="3600">
              <a:latin typeface="Arial" panose="020B0604020202020204" pitchFamily="34" charset="0"/>
              <a:cs typeface="Arial" panose="020B0604020202020204" pitchFamily="34" charset="0"/>
            </a:endParaRPr>
          </a:p>
          <a:p>
            <a:r>
              <a:rPr lang="vi-VN" sz="3600">
                <a:latin typeface="Arial" panose="020B0604020202020204" pitchFamily="34" charset="0"/>
                <a:cs typeface="Arial" panose="020B0604020202020204" pitchFamily="34" charset="0"/>
              </a:rPr>
              <a:t>Vì lòng yêu Tổ quốc</a:t>
            </a:r>
            <a:endParaRPr lang="en-US" sz="3600">
              <a:latin typeface="Arial" panose="020B0604020202020204" pitchFamily="34" charset="0"/>
              <a:cs typeface="Arial" panose="020B0604020202020204" pitchFamily="34" charset="0"/>
            </a:endParaRPr>
          </a:p>
          <a:p>
            <a:r>
              <a:rPr lang="vi-VN" sz="3600">
                <a:latin typeface="Arial" panose="020B0604020202020204" pitchFamily="34" charset="0"/>
                <a:cs typeface="Arial" panose="020B0604020202020204" pitchFamily="34" charset="0"/>
              </a:rPr>
              <a:t>Vì xóm làng thân thuộc </a:t>
            </a:r>
            <a:endParaRPr lang="en-US" sz="3600">
              <a:latin typeface="Arial" panose="020B0604020202020204" pitchFamily="34" charset="0"/>
              <a:cs typeface="Arial" panose="020B0604020202020204" pitchFamily="34" charset="0"/>
            </a:endParaRPr>
          </a:p>
          <a:p>
            <a:r>
              <a:rPr lang="vi-VN" sz="3600">
                <a:latin typeface="Arial" panose="020B0604020202020204" pitchFamily="34" charset="0"/>
                <a:cs typeface="Arial" panose="020B0604020202020204" pitchFamily="34" charset="0"/>
              </a:rPr>
              <a:t>Bà ơi, cũng vì bà</a:t>
            </a:r>
            <a:endParaRPr lang="en-US" sz="3600">
              <a:latin typeface="Arial" panose="020B0604020202020204" pitchFamily="34" charset="0"/>
              <a:cs typeface="Arial" panose="020B0604020202020204" pitchFamily="34" charset="0"/>
            </a:endParaRPr>
          </a:p>
          <a:p>
            <a:r>
              <a:rPr lang="vi-VN" sz="3600">
                <a:latin typeface="Arial" panose="020B0604020202020204" pitchFamily="34" charset="0"/>
                <a:cs typeface="Arial" panose="020B0604020202020204" pitchFamily="34" charset="0"/>
              </a:rPr>
              <a:t>Vì tiếng gà cục tác</a:t>
            </a:r>
            <a:endParaRPr lang="en-US" sz="3600">
              <a:latin typeface="Arial" panose="020B0604020202020204" pitchFamily="34" charset="0"/>
              <a:cs typeface="Arial" panose="020B0604020202020204" pitchFamily="34" charset="0"/>
            </a:endParaRPr>
          </a:p>
          <a:p>
            <a:r>
              <a:rPr lang="vi-VN" sz="3600">
                <a:latin typeface="Arial" panose="020B0604020202020204" pitchFamily="34" charset="0"/>
                <a:cs typeface="Arial" panose="020B0604020202020204" pitchFamily="34" charset="0"/>
              </a:rPr>
              <a:t>Ổ trứng hồng tuổi thơ.</a:t>
            </a:r>
            <a:endParaRPr lang="en-US" sz="3600">
              <a:latin typeface="Arial" panose="020B0604020202020204" pitchFamily="34" charset="0"/>
              <a:cs typeface="Arial" panose="020B0604020202020204" pitchFamily="34" charset="0"/>
            </a:endParaRPr>
          </a:p>
          <a:p>
            <a:r>
              <a:rPr lang="en-US" sz="3600">
                <a:latin typeface="Arial" panose="020B0604020202020204" pitchFamily="34" charset="0"/>
                <a:cs typeface="Arial" panose="020B0604020202020204" pitchFamily="34" charset="0"/>
              </a:rPr>
              <a:t>			</a:t>
            </a:r>
            <a:r>
              <a:rPr lang="en-US" sz="3600" i="1">
                <a:latin typeface="Arial" panose="020B0604020202020204" pitchFamily="34" charset="0"/>
                <a:cs typeface="Arial" panose="020B0604020202020204" pitchFamily="34" charset="0"/>
              </a:rPr>
              <a:t>Xuân Quỳnh</a:t>
            </a:r>
            <a:endParaRPr lang="vi-VN" sz="3600" i="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703931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inVertical)">
                                      <p:cBhvr>
                                        <p:cTn id="7" dur="500"/>
                                        <p:tgtEl>
                                          <p:spTgt spid="3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barn(inVertical)">
                                      <p:cBhvr>
                                        <p:cTn id="10" dur="500"/>
                                        <p:tgtEl>
                                          <p:spTgt spid="3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barn(inVertical)">
                                      <p:cBhvr>
                                        <p:cTn id="1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8518"/>
            </a:stretch>
          </a:blipFill>
        </p:spPr>
        <p:txBody>
          <a:bodyPr/>
          <a:lstStyle/>
          <a:p>
            <a:endParaRPr lang="en-US"/>
          </a:p>
        </p:txBody>
      </p:sp>
      <p:sp>
        <p:nvSpPr>
          <p:cNvPr id="8" name="Rectangle: Rounded Corners 21">
            <a:extLst>
              <a:ext uri="{FF2B5EF4-FFF2-40B4-BE49-F238E27FC236}">
                <a16:creationId xmlns:a16="http://schemas.microsoft.com/office/drawing/2014/main" id="{34B2C773-E3B0-418B-9CC4-20AD4940719F}"/>
              </a:ext>
            </a:extLst>
          </p:cNvPr>
          <p:cNvSpPr/>
          <p:nvPr/>
        </p:nvSpPr>
        <p:spPr>
          <a:xfrm>
            <a:off x="457199" y="697030"/>
            <a:ext cx="17373599" cy="9362660"/>
          </a:xfrm>
          <a:prstGeom prst="roundRect">
            <a:avLst>
              <a:gd name="adj" fmla="val 11589"/>
            </a:avLst>
          </a:prstGeom>
          <a:solidFill>
            <a:schemeClr val="bg1">
              <a:alpha val="91000"/>
            </a:schemeClr>
          </a:solidFill>
          <a:ln w="7620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36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pic>
        <p:nvPicPr>
          <p:cNvPr id="25" name="Picture 24" descr="A picture containing text, mirror, seat&#10;&#10;Description automatically generated">
            <a:extLst>
              <a:ext uri="{FF2B5EF4-FFF2-40B4-BE49-F238E27FC236}">
                <a16:creationId xmlns:a16="http://schemas.microsoft.com/office/drawing/2014/main" id="{307E1111-3535-414F-9041-BADC7B655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302" y="0"/>
            <a:ext cx="11897234" cy="3802299"/>
          </a:xfrm>
          <a:prstGeom prst="rect">
            <a:avLst/>
          </a:prstGeom>
        </p:spPr>
      </p:pic>
      <p:sp>
        <p:nvSpPr>
          <p:cNvPr id="26" name="Rectangle: Rounded Corners 25">
            <a:extLst>
              <a:ext uri="{FF2B5EF4-FFF2-40B4-BE49-F238E27FC236}">
                <a16:creationId xmlns:a16="http://schemas.microsoft.com/office/drawing/2014/main" id="{EAF4B2F5-4AA5-4635-961B-03B736F681FF}"/>
              </a:ext>
            </a:extLst>
          </p:cNvPr>
          <p:cNvSpPr/>
          <p:nvPr/>
        </p:nvSpPr>
        <p:spPr>
          <a:xfrm>
            <a:off x="4239492" y="3855833"/>
            <a:ext cx="13671360" cy="5949950"/>
          </a:xfrm>
          <a:custGeom>
            <a:avLst/>
            <a:gdLst>
              <a:gd name="connsiteX0" fmla="*/ 0 w 13671360"/>
              <a:gd name="connsiteY0" fmla="*/ 591604 h 5949950"/>
              <a:gd name="connsiteX1" fmla="*/ 591604 w 13671360"/>
              <a:gd name="connsiteY1" fmla="*/ 0 h 5949950"/>
              <a:gd name="connsiteX2" fmla="*/ 13079756 w 13671360"/>
              <a:gd name="connsiteY2" fmla="*/ 0 h 5949950"/>
              <a:gd name="connsiteX3" fmla="*/ 13671360 w 13671360"/>
              <a:gd name="connsiteY3" fmla="*/ 591604 h 5949950"/>
              <a:gd name="connsiteX4" fmla="*/ 13671360 w 13671360"/>
              <a:gd name="connsiteY4" fmla="*/ 5358346 h 5949950"/>
              <a:gd name="connsiteX5" fmla="*/ 13079756 w 13671360"/>
              <a:gd name="connsiteY5" fmla="*/ 5949950 h 5949950"/>
              <a:gd name="connsiteX6" fmla="*/ 591604 w 13671360"/>
              <a:gd name="connsiteY6" fmla="*/ 5949950 h 5949950"/>
              <a:gd name="connsiteX7" fmla="*/ 0 w 13671360"/>
              <a:gd name="connsiteY7" fmla="*/ 5358346 h 5949950"/>
              <a:gd name="connsiteX8" fmla="*/ 0 w 13671360"/>
              <a:gd name="connsiteY8" fmla="*/ 591604 h 5949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71360" h="5949950" fill="none" extrusionOk="0">
                <a:moveTo>
                  <a:pt x="0" y="591604"/>
                </a:moveTo>
                <a:cubicBezTo>
                  <a:pt x="-43831" y="257781"/>
                  <a:pt x="275079" y="8349"/>
                  <a:pt x="591604" y="0"/>
                </a:cubicBezTo>
                <a:cubicBezTo>
                  <a:pt x="4655882" y="130954"/>
                  <a:pt x="10865753" y="43574"/>
                  <a:pt x="13079756" y="0"/>
                </a:cubicBezTo>
                <a:cubicBezTo>
                  <a:pt x="13419502" y="20044"/>
                  <a:pt x="13690155" y="287893"/>
                  <a:pt x="13671360" y="591604"/>
                </a:cubicBezTo>
                <a:cubicBezTo>
                  <a:pt x="13520921" y="1136148"/>
                  <a:pt x="13757239" y="3518075"/>
                  <a:pt x="13671360" y="5358346"/>
                </a:cubicBezTo>
                <a:cubicBezTo>
                  <a:pt x="13613392" y="5694599"/>
                  <a:pt x="13356267" y="5915297"/>
                  <a:pt x="13079756" y="5949950"/>
                </a:cubicBezTo>
                <a:cubicBezTo>
                  <a:pt x="8319775" y="6105147"/>
                  <a:pt x="2061563" y="6112970"/>
                  <a:pt x="591604" y="5949950"/>
                </a:cubicBezTo>
                <a:cubicBezTo>
                  <a:pt x="267057" y="5920361"/>
                  <a:pt x="-7019" y="5689179"/>
                  <a:pt x="0" y="5358346"/>
                </a:cubicBezTo>
                <a:cubicBezTo>
                  <a:pt x="64656" y="4337163"/>
                  <a:pt x="-17807" y="2960696"/>
                  <a:pt x="0" y="591604"/>
                </a:cubicBezTo>
                <a:close/>
              </a:path>
              <a:path w="13671360" h="5949950" stroke="0" extrusionOk="0">
                <a:moveTo>
                  <a:pt x="0" y="591604"/>
                </a:moveTo>
                <a:cubicBezTo>
                  <a:pt x="-51332" y="233207"/>
                  <a:pt x="246408" y="6929"/>
                  <a:pt x="591604" y="0"/>
                </a:cubicBezTo>
                <a:cubicBezTo>
                  <a:pt x="6239387" y="132882"/>
                  <a:pt x="10731671" y="-84951"/>
                  <a:pt x="13079756" y="0"/>
                </a:cubicBezTo>
                <a:cubicBezTo>
                  <a:pt x="13371523" y="34147"/>
                  <a:pt x="13667681" y="285204"/>
                  <a:pt x="13671360" y="591604"/>
                </a:cubicBezTo>
                <a:cubicBezTo>
                  <a:pt x="13691547" y="2914534"/>
                  <a:pt x="13823840" y="4353950"/>
                  <a:pt x="13671360" y="5358346"/>
                </a:cubicBezTo>
                <a:cubicBezTo>
                  <a:pt x="13688599" y="5687125"/>
                  <a:pt x="13430627" y="5900276"/>
                  <a:pt x="13079756" y="5949950"/>
                </a:cubicBezTo>
                <a:cubicBezTo>
                  <a:pt x="10214112" y="6037589"/>
                  <a:pt x="6185161" y="5877271"/>
                  <a:pt x="591604" y="5949950"/>
                </a:cubicBezTo>
                <a:cubicBezTo>
                  <a:pt x="262993" y="5932055"/>
                  <a:pt x="-23936" y="5718344"/>
                  <a:pt x="0" y="5358346"/>
                </a:cubicBezTo>
                <a:cubicBezTo>
                  <a:pt x="-38581" y="3350211"/>
                  <a:pt x="63341" y="1707584"/>
                  <a:pt x="0" y="591604"/>
                </a:cubicBezTo>
                <a:close/>
              </a:path>
            </a:pathLst>
          </a:custGeom>
          <a:solidFill>
            <a:schemeClr val="bg1">
              <a:alpha val="93000"/>
            </a:schemeClr>
          </a:solidFill>
          <a:ln w="44450" cap="rnd" cmpd="thickThin">
            <a:solidFill>
              <a:srgbClr val="FFC000"/>
            </a:solidFill>
            <a:prstDash val="dash"/>
            <a:round/>
            <a:extLst>
              <a:ext uri="{C807C97D-BFC1-408E-A445-0C87EB9F89A2}">
                <ask:lineSketchStyleProps xmlns:ask="http://schemas.microsoft.com/office/drawing/2018/sketchyshapes" sd="1219033472">
                  <a:prstGeom prst="roundRect">
                    <a:avLst>
                      <a:gd name="adj" fmla="val 9943"/>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vi-VN" sz="2400" dirty="0">
              <a:solidFill>
                <a:prstClr val="white"/>
              </a:solidFill>
              <a:latin typeface="Arial" panose="020B0604020202020204" pitchFamily="34" charset="0"/>
            </a:endParaRPr>
          </a:p>
        </p:txBody>
      </p:sp>
      <p:sp>
        <p:nvSpPr>
          <p:cNvPr id="27" name="Title 1">
            <a:extLst>
              <a:ext uri="{FF2B5EF4-FFF2-40B4-BE49-F238E27FC236}">
                <a16:creationId xmlns:a16="http://schemas.microsoft.com/office/drawing/2014/main" id="{949E9A5E-FB36-4BF6-91C1-BF6C53A7BBBE}"/>
              </a:ext>
            </a:extLst>
          </p:cNvPr>
          <p:cNvSpPr txBox="1">
            <a:spLocks/>
          </p:cNvSpPr>
          <p:nvPr/>
        </p:nvSpPr>
        <p:spPr>
          <a:xfrm>
            <a:off x="407354" y="279338"/>
            <a:ext cx="11882181" cy="2392377"/>
          </a:xfrm>
          <a:prstGeom prst="rect">
            <a:avLst/>
          </a:prstGeom>
          <a:noFill/>
        </p:spPr>
        <p:txBody>
          <a:bodyPr vert="horz" lIns="137160" tIns="68580" rIns="137160" bIns="6858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371600"/>
            <a:r>
              <a:rPr lang="vi-VN" sz="8100" b="1" dirty="0">
                <a:ln w="22225">
                  <a:solidFill>
                    <a:prstClr val="black">
                      <a:lumMod val="95000"/>
                      <a:lumOff val="5000"/>
                    </a:prstClr>
                  </a:solidFill>
                  <a:prstDash val="solid"/>
                </a:ln>
                <a:gradFill flip="none" rotWithShape="1">
                  <a:gsLst>
                    <a:gs pos="47000">
                      <a:srgbClr val="FFFF00"/>
                    </a:gs>
                    <a:gs pos="70000">
                      <a:srgbClr val="FFFF00"/>
                    </a:gs>
                    <a:gs pos="84000">
                      <a:srgbClr val="FF8E00"/>
                    </a:gs>
                    <a:gs pos="22000">
                      <a:srgbClr val="FF0000"/>
                    </a:gs>
                    <a:gs pos="100000">
                      <a:srgbClr val="FF0066"/>
                    </a:gs>
                  </a:gsLst>
                  <a:lin ang="16200000" scaled="1"/>
                  <a:tileRect/>
                </a:gradFill>
                <a:latin typeface="#9Slide05 SVNClementine" panose="020F0502020204030203" pitchFamily="34" charset="0"/>
              </a:rPr>
              <a:t>Bài đọc </a:t>
            </a:r>
          </a:p>
          <a:p>
            <a:pPr algn="ctr" defTabSz="1371600"/>
            <a:r>
              <a:rPr lang="vi-VN" sz="8100" b="1" dirty="0">
                <a:ln w="22225">
                  <a:solidFill>
                    <a:prstClr val="black">
                      <a:lumMod val="95000"/>
                      <a:lumOff val="5000"/>
                    </a:prstClr>
                  </a:solidFill>
                  <a:prstDash val="solid"/>
                </a:ln>
                <a:gradFill flip="none" rotWithShape="1">
                  <a:gsLst>
                    <a:gs pos="47000">
                      <a:srgbClr val="FFFF00"/>
                    </a:gs>
                    <a:gs pos="70000">
                      <a:srgbClr val="FFFF00"/>
                    </a:gs>
                    <a:gs pos="84000">
                      <a:srgbClr val="FF8E00"/>
                    </a:gs>
                    <a:gs pos="22000">
                      <a:srgbClr val="FF0000"/>
                    </a:gs>
                    <a:gs pos="100000">
                      <a:srgbClr val="FF0066"/>
                    </a:gs>
                  </a:gsLst>
                  <a:lin ang="16200000" scaled="1"/>
                  <a:tileRect/>
                </a:gradFill>
                <a:latin typeface="#9Slide05 SVNClementine" panose="020F0502020204030203" pitchFamily="34" charset="0"/>
              </a:rPr>
              <a:t>được chia thành mấy đoạn</a:t>
            </a:r>
            <a:endParaRPr lang="en-US" sz="8100" b="1" dirty="0">
              <a:ln w="22225">
                <a:solidFill>
                  <a:prstClr val="black">
                    <a:lumMod val="95000"/>
                    <a:lumOff val="5000"/>
                  </a:prstClr>
                </a:solidFill>
                <a:prstDash val="solid"/>
              </a:ln>
              <a:gradFill flip="none" rotWithShape="1">
                <a:gsLst>
                  <a:gs pos="47000">
                    <a:srgbClr val="FFFF00"/>
                  </a:gs>
                  <a:gs pos="31000">
                    <a:srgbClr val="00C0C0"/>
                  </a:gs>
                  <a:gs pos="56000">
                    <a:srgbClr val="FFFF00"/>
                  </a:gs>
                  <a:gs pos="84000">
                    <a:srgbClr val="FF8E00"/>
                  </a:gs>
                  <a:gs pos="0">
                    <a:srgbClr val="FF0000"/>
                  </a:gs>
                  <a:gs pos="100000">
                    <a:srgbClr val="FF0066"/>
                  </a:gs>
                </a:gsLst>
                <a:path path="circle">
                  <a:fillToRect l="50000" t="50000" r="50000" b="50000"/>
                </a:path>
                <a:tileRect/>
              </a:gradFill>
              <a:latin typeface="#9Slide05 SVNClementine" panose="020F0502020204030203" pitchFamily="34" charset="0"/>
            </a:endParaRPr>
          </a:p>
        </p:txBody>
      </p:sp>
      <p:sp>
        <p:nvSpPr>
          <p:cNvPr id="28" name="TextBox 27">
            <a:extLst>
              <a:ext uri="{FF2B5EF4-FFF2-40B4-BE49-F238E27FC236}">
                <a16:creationId xmlns:a16="http://schemas.microsoft.com/office/drawing/2014/main" id="{E5A3060F-B694-4F96-BC09-20977A909866}"/>
              </a:ext>
            </a:extLst>
          </p:cNvPr>
          <p:cNvSpPr txBox="1"/>
          <p:nvPr/>
        </p:nvSpPr>
        <p:spPr>
          <a:xfrm>
            <a:off x="4772670" y="4081637"/>
            <a:ext cx="12605004" cy="1015663"/>
          </a:xfrm>
          <a:prstGeom prst="rect">
            <a:avLst/>
          </a:prstGeom>
          <a:noFill/>
        </p:spPr>
        <p:txBody>
          <a:bodyPr wrap="square" rtlCol="0">
            <a:spAutoFit/>
          </a:bodyPr>
          <a:lstStyle/>
          <a:p>
            <a:pPr algn="ctr" defTabSz="1371600"/>
            <a:r>
              <a:rPr lang="vi-VN" sz="6000" dirty="0">
                <a:solidFill>
                  <a:prstClr val="black"/>
                </a:solidFill>
                <a:latin typeface="Calibri" panose="020F0502020204030204" pitchFamily="34" charset="0"/>
                <a:ea typeface="Calibri" panose="020F0502020204030204" pitchFamily="34" charset="0"/>
                <a:cs typeface="Calibri" panose="020F0502020204030204" pitchFamily="34" charset="0"/>
              </a:rPr>
              <a:t>Bài đọc được chia thành </a:t>
            </a:r>
            <a:r>
              <a:rPr lang="vi-VN" sz="6000" b="1" dirty="0">
                <a:solidFill>
                  <a:prstClr val="black"/>
                </a:solidFill>
                <a:latin typeface="Calibri" panose="020F0502020204030204" pitchFamily="34" charset="0"/>
                <a:ea typeface="Calibri" panose="020F0502020204030204" pitchFamily="34" charset="0"/>
                <a:cs typeface="Calibri" panose="020F0502020204030204" pitchFamily="34" charset="0"/>
              </a:rPr>
              <a:t>3 đoạn</a:t>
            </a:r>
            <a:endParaRPr lang="en-US" sz="6000" b="1" dirty="0">
              <a:solidFill>
                <a:prstClr val="black"/>
              </a:solidFill>
              <a:latin typeface="Calibri" panose="020F0502020204030204" pitchFamily="34" charset="0"/>
              <a:ea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D72DE762-922D-48CC-A3A7-6C9CEFFC7E4D}"/>
              </a:ext>
            </a:extLst>
          </p:cNvPr>
          <p:cNvSpPr txBox="1"/>
          <p:nvPr/>
        </p:nvSpPr>
        <p:spPr>
          <a:xfrm>
            <a:off x="5056134" y="5718383"/>
            <a:ext cx="12605004" cy="2862322"/>
          </a:xfrm>
          <a:prstGeom prst="rect">
            <a:avLst/>
          </a:prstGeom>
          <a:noFill/>
        </p:spPr>
        <p:txBody>
          <a:bodyPr wrap="square" rtlCol="0">
            <a:spAutoFit/>
          </a:bodyPr>
          <a:lstStyle/>
          <a:p>
            <a:pPr marL="857250" indent="-857250" algn="just" defTabSz="1371600">
              <a:buFont typeface="Wingdings" panose="05000000000000000000" pitchFamily="2" charset="2"/>
              <a:buChar char="q"/>
            </a:pPr>
            <a:r>
              <a:rPr lang="vi-VN" sz="6000" b="1">
                <a:solidFill>
                  <a:prstClr val="black"/>
                </a:solidFill>
                <a:latin typeface="Calibri" panose="020F0502020204030204" pitchFamily="34" charset="0"/>
                <a:ea typeface="Calibri" panose="020F0502020204030204" pitchFamily="34" charset="0"/>
                <a:cs typeface="Calibri" panose="020F0502020204030204" pitchFamily="34" charset="0"/>
              </a:rPr>
              <a:t>Đoạn 1: </a:t>
            </a:r>
            <a:r>
              <a:rPr lang="vi-VN" sz="6000">
                <a:solidFill>
                  <a:prstClr val="black"/>
                </a:solidFill>
                <a:latin typeface="Calibri" panose="020F0502020204030204" pitchFamily="34" charset="0"/>
                <a:ea typeface="Calibri" panose="020F0502020204030204" pitchFamily="34" charset="0"/>
                <a:cs typeface="Calibri" panose="020F0502020204030204" pitchFamily="34" charset="0"/>
              </a:rPr>
              <a:t>Khổ thơ đầu. </a:t>
            </a:r>
          </a:p>
          <a:p>
            <a:pPr marL="857250" indent="-857250" algn="just" defTabSz="1371600">
              <a:buFont typeface="Wingdings" panose="05000000000000000000" pitchFamily="2" charset="2"/>
              <a:buChar char="q"/>
            </a:pPr>
            <a:r>
              <a:rPr lang="vi-VN" sz="6000" b="1">
                <a:solidFill>
                  <a:prstClr val="black"/>
                </a:solidFill>
                <a:latin typeface="Calibri" panose="020F0502020204030204" pitchFamily="34" charset="0"/>
                <a:ea typeface="Calibri" panose="020F0502020204030204" pitchFamily="34" charset="0"/>
                <a:cs typeface="Calibri" panose="020F0502020204030204" pitchFamily="34" charset="0"/>
              </a:rPr>
              <a:t>Đoạn </a:t>
            </a:r>
            <a:r>
              <a:rPr lang="vi-VN" sz="6000" b="1" dirty="0">
                <a:solidFill>
                  <a:prstClr val="black"/>
                </a:solidFill>
                <a:latin typeface="Calibri" panose="020F0502020204030204" pitchFamily="34" charset="0"/>
                <a:ea typeface="Calibri" panose="020F0502020204030204" pitchFamily="34" charset="0"/>
                <a:cs typeface="Calibri" panose="020F0502020204030204" pitchFamily="34" charset="0"/>
              </a:rPr>
              <a:t>2</a:t>
            </a:r>
            <a:r>
              <a:rPr lang="vi-VN" sz="6000" b="1">
                <a:solidFill>
                  <a:prstClr val="black"/>
                </a:solidFill>
                <a:latin typeface="Calibri" panose="020F0502020204030204" pitchFamily="34" charset="0"/>
                <a:ea typeface="Calibri" panose="020F0502020204030204" pitchFamily="34" charset="0"/>
                <a:cs typeface="Calibri" panose="020F0502020204030204" pitchFamily="34" charset="0"/>
              </a:rPr>
              <a:t>:</a:t>
            </a:r>
            <a:r>
              <a:rPr lang="vi-VN" sz="6000">
                <a:solidFill>
                  <a:prstClr val="black"/>
                </a:solidFill>
                <a:latin typeface="Calibri" panose="020F0502020204030204" pitchFamily="34" charset="0"/>
                <a:ea typeface="Calibri" panose="020F0502020204030204" pitchFamily="34" charset="0"/>
                <a:cs typeface="Calibri" panose="020F0502020204030204" pitchFamily="34" charset="0"/>
              </a:rPr>
              <a:t> Khổ thơ </a:t>
            </a:r>
            <a:r>
              <a:rPr lang="en-US" sz="6000">
                <a:solidFill>
                  <a:prstClr val="black"/>
                </a:solidFill>
                <a:latin typeface="Calibri" panose="020F0502020204030204" pitchFamily="34" charset="0"/>
                <a:ea typeface="Calibri" panose="020F0502020204030204" pitchFamily="34" charset="0"/>
                <a:cs typeface="Calibri" panose="020F0502020204030204" pitchFamily="34" charset="0"/>
              </a:rPr>
              <a:t>2 và 3</a:t>
            </a:r>
            <a:r>
              <a:rPr lang="vi-VN" sz="6000">
                <a:solidFill>
                  <a:prstClr val="black"/>
                </a:solidFill>
                <a:latin typeface="Calibri" panose="020F0502020204030204" pitchFamily="34" charset="0"/>
                <a:ea typeface="Calibri" panose="020F0502020204030204" pitchFamily="34" charset="0"/>
                <a:cs typeface="Calibri" panose="020F0502020204030204" pitchFamily="34" charset="0"/>
              </a:rPr>
              <a:t>. </a:t>
            </a:r>
            <a:endParaRPr lang="en-US" sz="6000">
              <a:solidFill>
                <a:prstClr val="black"/>
              </a:solidFill>
              <a:latin typeface="Calibri" panose="020F0502020204030204" pitchFamily="34" charset="0"/>
              <a:ea typeface="Calibri" panose="020F0502020204030204" pitchFamily="34" charset="0"/>
              <a:cs typeface="Calibri" panose="020F0502020204030204" pitchFamily="34" charset="0"/>
            </a:endParaRPr>
          </a:p>
          <a:p>
            <a:pPr marL="857250" indent="-857250" algn="just" defTabSz="1371600">
              <a:buFont typeface="Wingdings" panose="05000000000000000000" pitchFamily="2" charset="2"/>
              <a:buChar char="q"/>
            </a:pPr>
            <a:r>
              <a:rPr lang="vi-VN" sz="6000" b="1">
                <a:solidFill>
                  <a:prstClr val="black"/>
                </a:solidFill>
                <a:latin typeface="Calibri" panose="020F0502020204030204" pitchFamily="34" charset="0"/>
                <a:ea typeface="Calibri" panose="020F0502020204030204" pitchFamily="34" charset="0"/>
                <a:cs typeface="Calibri" panose="020F0502020204030204" pitchFamily="34" charset="0"/>
              </a:rPr>
              <a:t>Đoạn </a:t>
            </a:r>
            <a:r>
              <a:rPr lang="vi-VN" sz="6000" b="1" dirty="0">
                <a:solidFill>
                  <a:prstClr val="black"/>
                </a:solidFill>
                <a:latin typeface="Calibri" panose="020F0502020204030204" pitchFamily="34" charset="0"/>
                <a:ea typeface="Calibri" panose="020F0502020204030204" pitchFamily="34" charset="0"/>
                <a:cs typeface="Calibri" panose="020F0502020204030204" pitchFamily="34" charset="0"/>
              </a:rPr>
              <a:t>3</a:t>
            </a:r>
            <a:r>
              <a:rPr lang="vi-VN" sz="6000" b="1">
                <a:solidFill>
                  <a:prstClr val="black"/>
                </a:solidFill>
                <a:latin typeface="Calibri" panose="020F0502020204030204" pitchFamily="34" charset="0"/>
                <a:ea typeface="Calibri" panose="020F0502020204030204" pitchFamily="34" charset="0"/>
                <a:cs typeface="Calibri" panose="020F0502020204030204" pitchFamily="34" charset="0"/>
              </a:rPr>
              <a:t>: </a:t>
            </a:r>
            <a:r>
              <a:rPr lang="vi-VN" sz="6000">
                <a:solidFill>
                  <a:prstClr val="black"/>
                </a:solidFill>
                <a:latin typeface="Calibri" panose="020F0502020204030204" pitchFamily="34" charset="0"/>
                <a:ea typeface="Calibri" panose="020F0502020204030204" pitchFamily="34" charset="0"/>
                <a:cs typeface="Calibri" panose="020F0502020204030204" pitchFamily="34" charset="0"/>
              </a:rPr>
              <a:t>Khổ thơ </a:t>
            </a:r>
            <a:r>
              <a:rPr lang="en-US" sz="6000">
                <a:solidFill>
                  <a:prstClr val="black"/>
                </a:solidFill>
                <a:latin typeface="Calibri" panose="020F0502020204030204" pitchFamily="34" charset="0"/>
                <a:ea typeface="Calibri" panose="020F0502020204030204" pitchFamily="34" charset="0"/>
                <a:cs typeface="Calibri" panose="020F0502020204030204" pitchFamily="34" charset="0"/>
              </a:rPr>
              <a:t>cuối</a:t>
            </a:r>
            <a:r>
              <a:rPr lang="vi-VN" sz="6000">
                <a:solidFill>
                  <a:prstClr val="black"/>
                </a:solidFill>
                <a:latin typeface="Calibri" panose="020F0502020204030204" pitchFamily="34" charset="0"/>
                <a:ea typeface="Calibri" panose="020F0502020204030204" pitchFamily="34" charset="0"/>
                <a:cs typeface="Calibri" panose="020F0502020204030204" pitchFamily="34" charset="0"/>
              </a:rPr>
              <a:t>. </a:t>
            </a:r>
            <a:endParaRPr lang="en-US" sz="6000" dirty="0">
              <a:solidFill>
                <a:prstClr val="black"/>
              </a:solidFill>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ppt_x"/>
                                          </p:val>
                                        </p:tav>
                                        <p:tav tm="100000">
                                          <p:val>
                                            <p:strVal val="#ppt_x"/>
                                          </p:val>
                                        </p:tav>
                                      </p:tavLst>
                                    </p:anim>
                                    <p:anim calcmode="lin" valueType="num">
                                      <p:cBhvr additive="base">
                                        <p:cTn id="20" dur="500" fill="hold"/>
                                        <p:tgtEl>
                                          <p:spTgt spid="26"/>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Tieng-tinh-tinh-www_tiengdong_com.wav"/>
                                        </p:tgtEl>
                                      </p:cMediaNode>
                                    </p:audio>
                                  </p:subTnLst>
                                </p:cTn>
                              </p:par>
                              <p:par>
                                <p:cTn id="21" presetID="22" presetClass="entr" presetSubtype="4"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down)">
                                      <p:cBhvr>
                                        <p:cTn id="23" dur="500"/>
                                        <p:tgtEl>
                                          <p:spTgt spid="28"/>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wipe(down)">
                                      <p:cBhvr>
                                        <p:cTn id="2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p:bldP spid="29" grpId="0"/>
    </p:bld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9Slide.vn</Template>
  <TotalTime>187</TotalTime>
  <Words>1623</Words>
  <Application>Microsoft Office PowerPoint</Application>
  <PresentationFormat>Custom</PresentationFormat>
  <Paragraphs>179</Paragraphs>
  <Slides>50</Slides>
  <Notes>0</Notes>
  <HiddenSlides>0</HiddenSlides>
  <MMClips>21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50</vt:i4>
      </vt:variant>
    </vt:vector>
  </HeadingPairs>
  <TitlesOfParts>
    <vt:vector size="63" baseType="lpstr">
      <vt:lpstr>LNTH-LuoLuoNotangYuanTi 1</vt:lpstr>
      <vt:lpstr>Calibri</vt:lpstr>
      <vt:lpstr>Times New Roman</vt:lpstr>
      <vt:lpstr>#9Slide05 SVNClementine</vt:lpstr>
      <vt:lpstr>UTM Duepuntozero</vt:lpstr>
      <vt:lpstr>Aptos</vt:lpstr>
      <vt:lpstr>等线</vt:lpstr>
      <vt:lpstr>UTM Mother</vt:lpstr>
      <vt:lpstr>UTM Edwardian</vt:lpstr>
      <vt:lpstr>Wingdings</vt:lpstr>
      <vt:lpstr>Aptos Display</vt:lpstr>
      <vt:lpstr>Arial</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9Slide.vn</Manager>
  <Company>9Slide.vn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9Slide.vn</dc:title>
  <dc:subject>9Slide.vn</dc:subject>
  <dc:creator>huong</dc:creator>
  <dc:description>9Slide.vn</dc:description>
  <cp:lastModifiedBy>Trang Nguyễn</cp:lastModifiedBy>
  <cp:revision>33</cp:revision>
  <dcterms:created xsi:type="dcterms:W3CDTF">2006-08-16T00:00:00Z</dcterms:created>
  <dcterms:modified xsi:type="dcterms:W3CDTF">2024-08-22T10:11:42Z</dcterms:modified>
  <cp:category>9Slide.vn</cp:category>
  <dc:identifier>DAGFWtf46PY</dc:identifier>
</cp:coreProperties>
</file>